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891" autoAdjust="0"/>
  </p:normalViewPr>
  <p:slideViewPr>
    <p:cSldViewPr snapToGrid="0">
      <p:cViewPr varScale="1">
        <p:scale>
          <a:sx n="55" d="100"/>
          <a:sy n="55" d="100"/>
        </p:scale>
        <p:origin x="27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shmi Ekka" userId="7888bcce2a392416" providerId="LiveId" clId="{C31D4233-710D-48B4-B9FD-C9839103C04C}"/>
    <pc:docChg chg="custSel addSld delSld modSld">
      <pc:chgData name="Rashmi Ekka" userId="7888bcce2a392416" providerId="LiveId" clId="{C31D4233-710D-48B4-B9FD-C9839103C04C}" dt="2018-04-29T17:01:19.293" v="299"/>
      <pc:docMkLst>
        <pc:docMk/>
      </pc:docMkLst>
      <pc:sldChg chg="modSp add">
        <pc:chgData name="Rashmi Ekka" userId="7888bcce2a392416" providerId="LiveId" clId="{C31D4233-710D-48B4-B9FD-C9839103C04C}" dt="2018-04-29T16:57:25.035" v="67" actId="20577"/>
        <pc:sldMkLst>
          <pc:docMk/>
          <pc:sldMk cId="3557707333" sldId="256"/>
        </pc:sldMkLst>
        <pc:spChg chg="mod">
          <ac:chgData name="Rashmi Ekka" userId="7888bcce2a392416" providerId="LiveId" clId="{C31D4233-710D-48B4-B9FD-C9839103C04C}" dt="2018-04-29T16:57:11.645" v="13" actId="20577"/>
          <ac:spMkLst>
            <pc:docMk/>
            <pc:sldMk cId="3557707333" sldId="256"/>
            <ac:spMk id="2" creationId="{17C0EB83-DF4D-429E-8A72-7A92E9C2C2A7}"/>
          </ac:spMkLst>
        </pc:spChg>
        <pc:spChg chg="mod">
          <ac:chgData name="Rashmi Ekka" userId="7888bcce2a392416" providerId="LiveId" clId="{C31D4233-710D-48B4-B9FD-C9839103C04C}" dt="2018-04-29T16:57:25.035" v="67" actId="20577"/>
          <ac:spMkLst>
            <pc:docMk/>
            <pc:sldMk cId="3557707333" sldId="256"/>
            <ac:spMk id="3" creationId="{DBC11658-041E-4BAE-8BFC-C32FAC2B4F30}"/>
          </ac:spMkLst>
        </pc:spChg>
      </pc:sldChg>
      <pc:sldChg chg="modSp add">
        <pc:chgData name="Rashmi Ekka" userId="7888bcce2a392416" providerId="LiveId" clId="{C31D4233-710D-48B4-B9FD-C9839103C04C}" dt="2018-04-29T16:58:04.262" v="136" actId="20577"/>
        <pc:sldMkLst>
          <pc:docMk/>
          <pc:sldMk cId="373996074" sldId="257"/>
        </pc:sldMkLst>
        <pc:spChg chg="mod">
          <ac:chgData name="Rashmi Ekka" userId="7888bcce2a392416" providerId="LiveId" clId="{C31D4233-710D-48B4-B9FD-C9839103C04C}" dt="2018-04-29T16:58:00.230" v="121" actId="20577"/>
          <ac:spMkLst>
            <pc:docMk/>
            <pc:sldMk cId="373996074" sldId="257"/>
            <ac:spMk id="2" creationId="{74D92C37-D009-4E16-A23D-6C4C9FE7E039}"/>
          </ac:spMkLst>
        </pc:spChg>
        <pc:spChg chg="mod">
          <ac:chgData name="Rashmi Ekka" userId="7888bcce2a392416" providerId="LiveId" clId="{C31D4233-710D-48B4-B9FD-C9839103C04C}" dt="2018-04-29T16:58:04.262" v="136" actId="20577"/>
          <ac:spMkLst>
            <pc:docMk/>
            <pc:sldMk cId="373996074" sldId="257"/>
            <ac:spMk id="3" creationId="{BDEC2BB8-F5AE-4E49-9DC4-916D6ECE123C}"/>
          </ac:spMkLst>
        </pc:spChg>
      </pc:sldChg>
      <pc:sldChg chg="modSp add">
        <pc:chgData name="Rashmi Ekka" userId="7888bcce2a392416" providerId="LiveId" clId="{C31D4233-710D-48B4-B9FD-C9839103C04C}" dt="2018-04-29T16:59:47.318" v="261"/>
        <pc:sldMkLst>
          <pc:docMk/>
          <pc:sldMk cId="1099138674" sldId="258"/>
        </pc:sldMkLst>
        <pc:spChg chg="mod">
          <ac:chgData name="Rashmi Ekka" userId="7888bcce2a392416" providerId="LiveId" clId="{C31D4233-710D-48B4-B9FD-C9839103C04C}" dt="2018-04-29T16:58:28.963" v="152" actId="20577"/>
          <ac:spMkLst>
            <pc:docMk/>
            <pc:sldMk cId="1099138674" sldId="258"/>
            <ac:spMk id="2" creationId="{5563EBF0-81B3-4CF6-8B88-4A87EED64FEF}"/>
          </ac:spMkLst>
        </pc:spChg>
        <pc:spChg chg="mod">
          <ac:chgData name="Rashmi Ekka" userId="7888bcce2a392416" providerId="LiveId" clId="{C31D4233-710D-48B4-B9FD-C9839103C04C}" dt="2018-04-29T16:59:47.318" v="261"/>
          <ac:spMkLst>
            <pc:docMk/>
            <pc:sldMk cId="1099138674" sldId="258"/>
            <ac:spMk id="3" creationId="{15C50D5E-AC06-4FEE-B1A6-D8D682A93ED5}"/>
          </ac:spMkLst>
        </pc:spChg>
      </pc:sldChg>
      <pc:sldChg chg="modSp add">
        <pc:chgData name="Rashmi Ekka" userId="7888bcce2a392416" providerId="LiveId" clId="{C31D4233-710D-48B4-B9FD-C9839103C04C}" dt="2018-04-29T17:00:03.132" v="289" actId="20577"/>
        <pc:sldMkLst>
          <pc:docMk/>
          <pc:sldMk cId="4259238717" sldId="259"/>
        </pc:sldMkLst>
        <pc:spChg chg="mod">
          <ac:chgData name="Rashmi Ekka" userId="7888bcce2a392416" providerId="LiveId" clId="{C31D4233-710D-48B4-B9FD-C9839103C04C}" dt="2018-04-29T16:58:33.547" v="156" actId="20577"/>
          <ac:spMkLst>
            <pc:docMk/>
            <pc:sldMk cId="4259238717" sldId="259"/>
            <ac:spMk id="2" creationId="{E0D3ABF1-A260-4288-88C7-CEAB6F40D23F}"/>
          </ac:spMkLst>
        </pc:spChg>
        <pc:spChg chg="mod">
          <ac:chgData name="Rashmi Ekka" userId="7888bcce2a392416" providerId="LiveId" clId="{C31D4233-710D-48B4-B9FD-C9839103C04C}" dt="2018-04-29T17:00:03.132" v="289" actId="20577"/>
          <ac:spMkLst>
            <pc:docMk/>
            <pc:sldMk cId="4259238717" sldId="259"/>
            <ac:spMk id="3" creationId="{AEB6E3AA-152A-4CCE-BA7D-6480930E5687}"/>
          </ac:spMkLst>
        </pc:spChg>
      </pc:sldChg>
      <pc:sldChg chg="modSp add">
        <pc:chgData name="Rashmi Ekka" userId="7888bcce2a392416" providerId="LiveId" clId="{C31D4233-710D-48B4-B9FD-C9839103C04C}" dt="2018-04-29T17:00:10.633" v="290"/>
        <pc:sldMkLst>
          <pc:docMk/>
          <pc:sldMk cId="874886854" sldId="260"/>
        </pc:sldMkLst>
        <pc:spChg chg="mod">
          <ac:chgData name="Rashmi Ekka" userId="7888bcce2a392416" providerId="LiveId" clId="{C31D4233-710D-48B4-B9FD-C9839103C04C}" dt="2018-04-29T16:58:39.096" v="163" actId="20577"/>
          <ac:spMkLst>
            <pc:docMk/>
            <pc:sldMk cId="874886854" sldId="260"/>
            <ac:spMk id="2" creationId="{024663EA-FFEE-4712-9A39-A84654D537B3}"/>
          </ac:spMkLst>
        </pc:spChg>
        <pc:spChg chg="mod">
          <ac:chgData name="Rashmi Ekka" userId="7888bcce2a392416" providerId="LiveId" clId="{C31D4233-710D-48B4-B9FD-C9839103C04C}" dt="2018-04-29T17:00:10.633" v="290"/>
          <ac:spMkLst>
            <pc:docMk/>
            <pc:sldMk cId="874886854" sldId="260"/>
            <ac:spMk id="3" creationId="{C731981C-67CD-489F-8260-1BEDBECFCB1F}"/>
          </ac:spMkLst>
        </pc:spChg>
      </pc:sldChg>
      <pc:sldChg chg="modSp add">
        <pc:chgData name="Rashmi Ekka" userId="7888bcce2a392416" providerId="LiveId" clId="{C31D4233-710D-48B4-B9FD-C9839103C04C}" dt="2018-04-29T17:00:17.160" v="291"/>
        <pc:sldMkLst>
          <pc:docMk/>
          <pc:sldMk cId="94123513" sldId="261"/>
        </pc:sldMkLst>
        <pc:spChg chg="mod">
          <ac:chgData name="Rashmi Ekka" userId="7888bcce2a392416" providerId="LiveId" clId="{C31D4233-710D-48B4-B9FD-C9839103C04C}" dt="2018-04-29T16:58:42.980" v="173" actId="20577"/>
          <ac:spMkLst>
            <pc:docMk/>
            <pc:sldMk cId="94123513" sldId="261"/>
            <ac:spMk id="2" creationId="{2A3EC731-67CB-4034-82B6-37D942588BE6}"/>
          </ac:spMkLst>
        </pc:spChg>
        <pc:spChg chg="mod">
          <ac:chgData name="Rashmi Ekka" userId="7888bcce2a392416" providerId="LiveId" clId="{C31D4233-710D-48B4-B9FD-C9839103C04C}" dt="2018-04-29T17:00:17.160" v="291"/>
          <ac:spMkLst>
            <pc:docMk/>
            <pc:sldMk cId="94123513" sldId="261"/>
            <ac:spMk id="3" creationId="{4D50D059-D16A-4692-BA65-2FA0C17372D2}"/>
          </ac:spMkLst>
        </pc:spChg>
      </pc:sldChg>
      <pc:sldChg chg="modSp add">
        <pc:chgData name="Rashmi Ekka" userId="7888bcce2a392416" providerId="LiveId" clId="{C31D4233-710D-48B4-B9FD-C9839103C04C}" dt="2018-04-29T17:00:23.141" v="292"/>
        <pc:sldMkLst>
          <pc:docMk/>
          <pc:sldMk cId="3166436471" sldId="262"/>
        </pc:sldMkLst>
        <pc:spChg chg="mod">
          <ac:chgData name="Rashmi Ekka" userId="7888bcce2a392416" providerId="LiveId" clId="{C31D4233-710D-48B4-B9FD-C9839103C04C}" dt="2018-04-29T16:58:51.682" v="187" actId="20577"/>
          <ac:spMkLst>
            <pc:docMk/>
            <pc:sldMk cId="3166436471" sldId="262"/>
            <ac:spMk id="2" creationId="{E8E06349-91F1-4EA6-9DB1-844C4CCECE0C}"/>
          </ac:spMkLst>
        </pc:spChg>
        <pc:spChg chg="mod">
          <ac:chgData name="Rashmi Ekka" userId="7888bcce2a392416" providerId="LiveId" clId="{C31D4233-710D-48B4-B9FD-C9839103C04C}" dt="2018-04-29T17:00:23.141" v="292"/>
          <ac:spMkLst>
            <pc:docMk/>
            <pc:sldMk cId="3166436471" sldId="262"/>
            <ac:spMk id="3" creationId="{E844938D-9F0B-4816-A963-1AE1658AD4BC}"/>
          </ac:spMkLst>
        </pc:spChg>
      </pc:sldChg>
      <pc:sldChg chg="modSp add">
        <pc:chgData name="Rashmi Ekka" userId="7888bcce2a392416" providerId="LiveId" clId="{C31D4233-710D-48B4-B9FD-C9839103C04C}" dt="2018-04-29T17:00:30.495" v="293"/>
        <pc:sldMkLst>
          <pc:docMk/>
          <pc:sldMk cId="3072107586" sldId="263"/>
        </pc:sldMkLst>
        <pc:spChg chg="mod">
          <ac:chgData name="Rashmi Ekka" userId="7888bcce2a392416" providerId="LiveId" clId="{C31D4233-710D-48B4-B9FD-C9839103C04C}" dt="2018-04-29T16:58:58.740" v="198" actId="5793"/>
          <ac:spMkLst>
            <pc:docMk/>
            <pc:sldMk cId="3072107586" sldId="263"/>
            <ac:spMk id="2" creationId="{FB7BE464-4D36-4EFC-BD0A-39EF4C67B6B6}"/>
          </ac:spMkLst>
        </pc:spChg>
        <pc:spChg chg="mod">
          <ac:chgData name="Rashmi Ekka" userId="7888bcce2a392416" providerId="LiveId" clId="{C31D4233-710D-48B4-B9FD-C9839103C04C}" dt="2018-04-29T17:00:30.495" v="293"/>
          <ac:spMkLst>
            <pc:docMk/>
            <pc:sldMk cId="3072107586" sldId="263"/>
            <ac:spMk id="3" creationId="{DF89B80E-50DE-4D11-8997-BE25DD9E787B}"/>
          </ac:spMkLst>
        </pc:spChg>
      </pc:sldChg>
      <pc:sldChg chg="modSp add">
        <pc:chgData name="Rashmi Ekka" userId="7888bcce2a392416" providerId="LiveId" clId="{C31D4233-710D-48B4-B9FD-C9839103C04C}" dt="2018-04-29T17:00:38.412" v="294"/>
        <pc:sldMkLst>
          <pc:docMk/>
          <pc:sldMk cId="519020840" sldId="264"/>
        </pc:sldMkLst>
        <pc:spChg chg="mod">
          <ac:chgData name="Rashmi Ekka" userId="7888bcce2a392416" providerId="LiveId" clId="{C31D4233-710D-48B4-B9FD-C9839103C04C}" dt="2018-04-29T16:59:02.782" v="206" actId="20577"/>
          <ac:spMkLst>
            <pc:docMk/>
            <pc:sldMk cId="519020840" sldId="264"/>
            <ac:spMk id="2" creationId="{61BA1EF4-7E7C-47FB-9D63-39E11155DA31}"/>
          </ac:spMkLst>
        </pc:spChg>
        <pc:spChg chg="mod">
          <ac:chgData name="Rashmi Ekka" userId="7888bcce2a392416" providerId="LiveId" clId="{C31D4233-710D-48B4-B9FD-C9839103C04C}" dt="2018-04-29T17:00:38.412" v="294"/>
          <ac:spMkLst>
            <pc:docMk/>
            <pc:sldMk cId="519020840" sldId="264"/>
            <ac:spMk id="3" creationId="{1A47CEB0-C412-4081-8DC8-64BDF336C69B}"/>
          </ac:spMkLst>
        </pc:spChg>
      </pc:sldChg>
      <pc:sldChg chg="modSp add">
        <pc:chgData name="Rashmi Ekka" userId="7888bcce2a392416" providerId="LiveId" clId="{C31D4233-710D-48B4-B9FD-C9839103C04C}" dt="2018-04-29T17:00:49.891" v="295"/>
        <pc:sldMkLst>
          <pc:docMk/>
          <pc:sldMk cId="5846994" sldId="265"/>
        </pc:sldMkLst>
        <pc:spChg chg="mod">
          <ac:chgData name="Rashmi Ekka" userId="7888bcce2a392416" providerId="LiveId" clId="{C31D4233-710D-48B4-B9FD-C9839103C04C}" dt="2018-04-29T16:59:11.123" v="212" actId="20577"/>
          <ac:spMkLst>
            <pc:docMk/>
            <pc:sldMk cId="5846994" sldId="265"/>
            <ac:spMk id="2" creationId="{51224854-AB39-4DB1-89ED-D18E0DBFA0EE}"/>
          </ac:spMkLst>
        </pc:spChg>
        <pc:spChg chg="mod">
          <ac:chgData name="Rashmi Ekka" userId="7888bcce2a392416" providerId="LiveId" clId="{C31D4233-710D-48B4-B9FD-C9839103C04C}" dt="2018-04-29T17:00:49.891" v="295"/>
          <ac:spMkLst>
            <pc:docMk/>
            <pc:sldMk cId="5846994" sldId="265"/>
            <ac:spMk id="3" creationId="{02E18D26-9C16-4740-9E49-5AEEE01C9BAD}"/>
          </ac:spMkLst>
        </pc:spChg>
      </pc:sldChg>
      <pc:sldChg chg="modSp add">
        <pc:chgData name="Rashmi Ekka" userId="7888bcce2a392416" providerId="LiveId" clId="{C31D4233-710D-48B4-B9FD-C9839103C04C}" dt="2018-04-29T17:00:57.268" v="296"/>
        <pc:sldMkLst>
          <pc:docMk/>
          <pc:sldMk cId="2781954211" sldId="266"/>
        </pc:sldMkLst>
        <pc:spChg chg="mod">
          <ac:chgData name="Rashmi Ekka" userId="7888bcce2a392416" providerId="LiveId" clId="{C31D4233-710D-48B4-B9FD-C9839103C04C}" dt="2018-04-29T16:59:17.829" v="223" actId="20577"/>
          <ac:spMkLst>
            <pc:docMk/>
            <pc:sldMk cId="2781954211" sldId="266"/>
            <ac:spMk id="2" creationId="{164B7B07-C051-4B88-B34F-E4352596697C}"/>
          </ac:spMkLst>
        </pc:spChg>
        <pc:spChg chg="mod">
          <ac:chgData name="Rashmi Ekka" userId="7888bcce2a392416" providerId="LiveId" clId="{C31D4233-710D-48B4-B9FD-C9839103C04C}" dt="2018-04-29T17:00:57.268" v="296"/>
          <ac:spMkLst>
            <pc:docMk/>
            <pc:sldMk cId="2781954211" sldId="266"/>
            <ac:spMk id="3" creationId="{6784CBCC-F93A-4B39-9871-5DB8F5A2FD6D}"/>
          </ac:spMkLst>
        </pc:spChg>
      </pc:sldChg>
      <pc:sldChg chg="modSp add">
        <pc:chgData name="Rashmi Ekka" userId="7888bcce2a392416" providerId="LiveId" clId="{C31D4233-710D-48B4-B9FD-C9839103C04C}" dt="2018-04-29T17:01:05.343" v="297"/>
        <pc:sldMkLst>
          <pc:docMk/>
          <pc:sldMk cId="2774343047" sldId="267"/>
        </pc:sldMkLst>
        <pc:spChg chg="mod">
          <ac:chgData name="Rashmi Ekka" userId="7888bcce2a392416" providerId="LiveId" clId="{C31D4233-710D-48B4-B9FD-C9839103C04C}" dt="2018-04-29T16:59:26.517" v="241" actId="20577"/>
          <ac:spMkLst>
            <pc:docMk/>
            <pc:sldMk cId="2774343047" sldId="267"/>
            <ac:spMk id="2" creationId="{2EC2A556-25CA-4942-8CD6-0B4F34CE187B}"/>
          </ac:spMkLst>
        </pc:spChg>
        <pc:spChg chg="mod">
          <ac:chgData name="Rashmi Ekka" userId="7888bcce2a392416" providerId="LiveId" clId="{C31D4233-710D-48B4-B9FD-C9839103C04C}" dt="2018-04-29T17:01:05.343" v="297"/>
          <ac:spMkLst>
            <pc:docMk/>
            <pc:sldMk cId="2774343047" sldId="267"/>
            <ac:spMk id="3" creationId="{6EFF0963-CE24-4F97-B8F0-E8F1060BB2E1}"/>
          </ac:spMkLst>
        </pc:spChg>
      </pc:sldChg>
      <pc:sldChg chg="modSp add">
        <pc:chgData name="Rashmi Ekka" userId="7888bcce2a392416" providerId="LiveId" clId="{C31D4233-710D-48B4-B9FD-C9839103C04C}" dt="2018-04-29T17:01:12.359" v="298"/>
        <pc:sldMkLst>
          <pc:docMk/>
          <pc:sldMk cId="3498928309" sldId="268"/>
        </pc:sldMkLst>
        <pc:spChg chg="mod">
          <ac:chgData name="Rashmi Ekka" userId="7888bcce2a392416" providerId="LiveId" clId="{C31D4233-710D-48B4-B9FD-C9839103C04C}" dt="2018-04-29T16:59:32.089" v="252" actId="20577"/>
          <ac:spMkLst>
            <pc:docMk/>
            <pc:sldMk cId="3498928309" sldId="268"/>
            <ac:spMk id="2" creationId="{6FC170F2-ADD9-4727-B883-3543FF42088A}"/>
          </ac:spMkLst>
        </pc:spChg>
        <pc:spChg chg="mod">
          <ac:chgData name="Rashmi Ekka" userId="7888bcce2a392416" providerId="LiveId" clId="{C31D4233-710D-48B4-B9FD-C9839103C04C}" dt="2018-04-29T17:01:12.359" v="298"/>
          <ac:spMkLst>
            <pc:docMk/>
            <pc:sldMk cId="3498928309" sldId="268"/>
            <ac:spMk id="3" creationId="{EDD61C10-8766-4D5F-BAB4-E3A318439E21}"/>
          </ac:spMkLst>
        </pc:spChg>
      </pc:sldChg>
      <pc:sldChg chg="modSp add">
        <pc:chgData name="Rashmi Ekka" userId="7888bcce2a392416" providerId="LiveId" clId="{C31D4233-710D-48B4-B9FD-C9839103C04C}" dt="2018-04-29T17:01:19.293" v="299"/>
        <pc:sldMkLst>
          <pc:docMk/>
          <pc:sldMk cId="3676012041" sldId="269"/>
        </pc:sldMkLst>
        <pc:spChg chg="mod">
          <ac:chgData name="Rashmi Ekka" userId="7888bcce2a392416" providerId="LiveId" clId="{C31D4233-710D-48B4-B9FD-C9839103C04C}" dt="2018-04-29T16:59:36.058" v="259" actId="20577"/>
          <ac:spMkLst>
            <pc:docMk/>
            <pc:sldMk cId="3676012041" sldId="269"/>
            <ac:spMk id="2" creationId="{B508761D-F593-4B08-ADB0-505E8716884C}"/>
          </ac:spMkLst>
        </pc:spChg>
        <pc:spChg chg="mod">
          <ac:chgData name="Rashmi Ekka" userId="7888bcce2a392416" providerId="LiveId" clId="{C31D4233-710D-48B4-B9FD-C9839103C04C}" dt="2018-04-29T17:01:19.293" v="299"/>
          <ac:spMkLst>
            <pc:docMk/>
            <pc:sldMk cId="3676012041" sldId="269"/>
            <ac:spMk id="3" creationId="{36E8D281-0866-47F6-AD2B-792E71F08D0D}"/>
          </ac:spMkLst>
        </pc:spChg>
      </pc:sldChg>
      <pc:sldChg chg="add del">
        <pc:chgData name="Rashmi Ekka" userId="7888bcce2a392416" providerId="LiveId" clId="{C31D4233-710D-48B4-B9FD-C9839103C04C}" dt="2018-04-29T16:59:38.062" v="260" actId="2696"/>
        <pc:sldMkLst>
          <pc:docMk/>
          <pc:sldMk cId="1340381207" sldId="27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B0BE1-14E8-4D6D-8D31-A24A30996838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8E80F-534D-4118-8E69-06F35FA9C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67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pitch deck is a brief presentation, often created using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PowerPoint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used to provide your audience with a quick overview of your business plan. You will usually use your pitch deck during face-to-face or online meetings with potential investors, customers, partners, and co-founders.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8E80F-534D-4118-8E69-06F35FA9CB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16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4D1F8-8832-4025-9C17-ED10FF0301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0E7731-2EB2-4ACD-B92E-6E2754726A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C040A-9618-44D5-A71B-4C18925D7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2475-79F9-4F7E-80A7-F3C36A40EBCB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AA6E0-77DF-4D87-A849-3E7E843C6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D5FAE-54AA-4C13-9CA4-C1B9BE90B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80C7-D8BC-403E-BFB4-D7818A03F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71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8C268-BD99-427F-BE49-25EF8826D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668B47-5645-434A-B54C-8815659DF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5C77-06DC-4411-ACC9-CE567D7CB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2475-79F9-4F7E-80A7-F3C36A40EBCB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38D9C-7687-4455-B24D-D0254E76D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EC37F-5842-4473-8F1B-B3149E2DC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80C7-D8BC-403E-BFB4-D7818A03F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6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C753FC-89F5-4AA6-8E80-B251A89FE5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976066-F45E-4640-A1F6-D20841818C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DAF11-ED36-432B-8186-9E4B7B8C2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2475-79F9-4F7E-80A7-F3C36A40EBCB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E3D03-ED04-435E-8FBF-6A7076F6F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45366-4980-4084-8A8B-E770D5610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80C7-D8BC-403E-BFB4-D7818A03F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0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9D678-4ADF-4601-BF5C-3421580F8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9BA11-4D3E-477F-8FC5-303F46906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78D46-C5BE-4921-B324-9ABAC2C51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2475-79F9-4F7E-80A7-F3C36A40EBCB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F2425-A848-41BF-8B60-6DA831430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C9EF7-A954-4FB8-978F-C33B555A1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80C7-D8BC-403E-BFB4-D7818A03F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8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49B9E-28A8-4DBA-8B40-4096B37DF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D85CA3-923F-4CAB-BCE2-51EB71BE6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E9B4A-55BE-4AEF-97D5-26F67B42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2475-79F9-4F7E-80A7-F3C36A40EBCB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D35F0-8112-4C42-ADF6-371CF3160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31B38-5AAC-4989-9016-AC3AFE0B5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80C7-D8BC-403E-BFB4-D7818A03F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62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F67E3-A47F-441A-84DD-71DBB5E17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82112-1403-456F-AD04-FC3EE58E96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897D4B-399D-4B0C-9AFE-9B391CAA2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9B844F-4F52-4695-9239-EACFF7A5F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2475-79F9-4F7E-80A7-F3C36A40EBCB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16CD44-662C-44F0-8892-D1D39DAB0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0BA31-8EF3-4C45-850D-6CA4406F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80C7-D8BC-403E-BFB4-D7818A03F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1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BFF8F-DF87-4491-BF2C-8C63E0BDC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92C537-76D5-4851-81E5-29E99BB45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6F3A42-118B-48ED-AF2B-88B36BA67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AD4191-C11B-4208-A9CE-7961750F67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DD6C31-50D1-43EF-97B5-4BBD1F5FC0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AC3F65-AC9F-46CF-92FD-73DBDAD73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2475-79F9-4F7E-80A7-F3C36A40EBCB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D74A7D-7FC6-4C97-B7C2-84AEE15E7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C2306A-B9BD-4ABB-B9D9-62BAEF5C4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80C7-D8BC-403E-BFB4-D7818A03F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00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1839C-FB56-4714-B992-E99CC2822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83AD8-CEB3-4C4C-8CC5-C50C49790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2475-79F9-4F7E-80A7-F3C36A40EBCB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9DB550-A4BB-4A08-98CF-8DEA649BD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E0F818-7A65-4A0D-8243-DC63B8C92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80C7-D8BC-403E-BFB4-D7818A03F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8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15E1FC-70BB-4F83-9B50-BF4DCEF15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2475-79F9-4F7E-80A7-F3C36A40EBCB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AB8E4D-5391-4F10-B19C-92AE36B2A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C832B2-6E97-498E-9A6F-C8C6C7C3F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80C7-D8BC-403E-BFB4-D7818A03F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8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E79CF-3F04-48A0-88FE-0ACB8A9A9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7EB1D-B6A9-4B09-825E-4EF91D3A8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D1162A-9511-4166-B93E-D2809CC46A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FA5253-61BE-4A01-B17A-23CD240F0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2475-79F9-4F7E-80A7-F3C36A40EBCB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2B523-31F3-4FC6-9001-27919C5DC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3D381E-B580-417D-BF46-384312459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80C7-D8BC-403E-BFB4-D7818A03F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19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AF9A8-09CC-4C87-A222-BF82977B8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638407-BD1E-43DF-8F69-B2E2890019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D585E7-1E77-4D0F-9CE9-52828BE97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17BA2-2812-49E6-82BC-6F68AE889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82475-79F9-4F7E-80A7-F3C36A40EBCB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33FF5E-39B0-46B4-A636-F2DA42677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735D9E-B4CA-496E-9BDF-EF56A6AD9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80C7-D8BC-403E-BFB4-D7818A03F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6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C4A681-9844-4196-B424-506013FD2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DC774-F482-4A6E-AEBC-05798F068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06A76-01BB-4D71-8368-90358EF59A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82475-79F9-4F7E-80A7-F3C36A40EBCB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F8E62-04DC-49C7-8F55-CE4402F5C7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12C7F-5531-4242-A5C3-386CBC3384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A80C7-D8BC-403E-BFB4-D7818A03F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7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92C37-D009-4E16-A23D-6C4C9FE7E0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Rwanda Postharvest Innovation Competition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EC2BB8-F5AE-4E49-9DC4-916D6ECE12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Submission by :</a:t>
            </a:r>
          </a:p>
        </p:txBody>
      </p:sp>
    </p:spTree>
    <p:extLst>
      <p:ext uri="{BB962C8B-B14F-4D97-AF65-F5344CB8AC3E}">
        <p14:creationId xmlns:p14="http://schemas.microsoft.com/office/powerpoint/2010/main" val="373996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24854-AB39-4DB1-89ED-D18E0DBFA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18D26-9C16-4740-9E49-5AEEE01C9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Know, or at least attempt to predict, the size of your target market.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B7B07-C051-4B88-B34F-E43525966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4CBCC-F93A-4B39-9871-5DB8F5A2F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alternative solutions to the problem you are trying to solve?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954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2A556-25CA-4942-8CD6-0B4F34CE1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F0963-CE24-4F97-B8F0-E8F1060BB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are you planning to make money? Show a schedule when you expect revenues to pour 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43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170F2-ADD9-4727-B883-3543FF42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61C10-8766-4D5F-BAB4-E3A318439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your planned budget? What kind of money are you looking for?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928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8761D-F593-4B08-ADB0-505E87168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8D281-0866-47F6-AD2B-792E71F08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Leave your contact details and let people know how to reach you quickly.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12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0EB83-DF4D-429E-8A72-7A92E9C2C2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Business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C11658-041E-4BAE-8BFC-C32FAC2B4F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(add your own design, colors and branding)</a:t>
            </a:r>
          </a:p>
        </p:txBody>
      </p:sp>
    </p:spTree>
    <p:extLst>
      <p:ext uri="{BB962C8B-B14F-4D97-AF65-F5344CB8AC3E}">
        <p14:creationId xmlns:p14="http://schemas.microsoft.com/office/powerpoint/2010/main" val="3557707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EBF0-81B3-4CF6-8B88-4A87EED64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50D5E-AC06-4FEE-B1A6-D8D682A93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are you and why you're here? Keep it short and sweet.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138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3ABF1-A260-4288-88C7-CEAB6F40D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6E3AA-152A-4CCE-BA7D-6480930E5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the people behind the idea and briefly describe their role. Add photos of team members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238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663EA-FFEE-4712-9A39-A84654D53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1981C-67CD-489F-8260-1BEDBECFC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problem are you trying to solve? Is it really a problem?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886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EC731-67CB-4034-82B6-37D942588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0D059-D16A-4692-BA65-2FA0C1737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makes your solution special? How are you different from others?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23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06349-91F1-4EA6-9DB1-844C4CCEC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4938D-9F0B-4816-A963-1AE1658AD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how are you planning to solve the problem.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436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BE464-4D36-4EFC-BD0A-39EF4C67B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9B80E-50DE-4D11-8997-BE25DD9E7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your product or service actually work? Show some examples.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07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A1EF4-7E7C-47FB-9D63-39E11155D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7CEB0-C412-4081-8DC8-64BDF336C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Traction means having a measurable set of customers that serves to prove a potential. Speak to 10 potential customers and tell us what you’ve learned.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020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198</Words>
  <Application>Microsoft Office PowerPoint</Application>
  <PresentationFormat>Widescreen</PresentationFormat>
  <Paragraphs>30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Rwanda Postharvest Innovation Competition</vt:lpstr>
      <vt:lpstr>Business name</vt:lpstr>
      <vt:lpstr>Introduction</vt:lpstr>
      <vt:lpstr>Team</vt:lpstr>
      <vt:lpstr>Problem</vt:lpstr>
      <vt:lpstr>Advantages</vt:lpstr>
      <vt:lpstr>Solution </vt:lpstr>
      <vt:lpstr>Product </vt:lpstr>
      <vt:lpstr>Traction</vt:lpstr>
      <vt:lpstr>Market</vt:lpstr>
      <vt:lpstr>Competition</vt:lpstr>
      <vt:lpstr>Business Model</vt:lpstr>
      <vt:lpstr>Investing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Rwanda Postharvest Innovation Competition</dc:title>
  <dc:creator>Rashmi Ekka</dc:creator>
  <cp:lastModifiedBy>Rashmi Ekka</cp:lastModifiedBy>
  <cp:revision>1</cp:revision>
  <dcterms:created xsi:type="dcterms:W3CDTF">2018-04-29T16:57:01Z</dcterms:created>
  <dcterms:modified xsi:type="dcterms:W3CDTF">2018-04-29T17:01:21Z</dcterms:modified>
</cp:coreProperties>
</file>