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3.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4.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4062" r:id="rId2"/>
    <p:sldMasterId id="2147483777" r:id="rId3"/>
    <p:sldMasterId id="2147483790" r:id="rId4"/>
    <p:sldMasterId id="2147483803" r:id="rId5"/>
  </p:sldMasterIdLst>
  <p:notesMasterIdLst>
    <p:notesMasterId r:id="rId28"/>
  </p:notesMasterIdLst>
  <p:sldIdLst>
    <p:sldId id="365" r:id="rId6"/>
    <p:sldId id="371" r:id="rId7"/>
    <p:sldId id="375" r:id="rId8"/>
    <p:sldId id="314" r:id="rId9"/>
    <p:sldId id="367" r:id="rId10"/>
    <p:sldId id="368" r:id="rId11"/>
    <p:sldId id="320" r:id="rId12"/>
    <p:sldId id="308" r:id="rId13"/>
    <p:sldId id="325" r:id="rId14"/>
    <p:sldId id="327" r:id="rId15"/>
    <p:sldId id="373" r:id="rId16"/>
    <p:sldId id="374" r:id="rId17"/>
    <p:sldId id="275" r:id="rId18"/>
    <p:sldId id="340" r:id="rId19"/>
    <p:sldId id="313" r:id="rId20"/>
    <p:sldId id="306" r:id="rId21"/>
    <p:sldId id="369" r:id="rId22"/>
    <p:sldId id="370" r:id="rId23"/>
    <p:sldId id="364" r:id="rId24"/>
    <p:sldId id="376" r:id="rId25"/>
    <p:sldId id="366" r:id="rId26"/>
    <p:sldId id="37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7C9A"/>
    <a:srgbClr val="C25700"/>
    <a:srgbClr val="403B33"/>
    <a:srgbClr val="518325"/>
    <a:srgbClr val="37362E"/>
    <a:srgbClr val="E4E4E3"/>
    <a:srgbClr val="3F403F"/>
    <a:srgbClr val="808180"/>
    <a:srgbClr val="507D3B"/>
    <a:srgbClr val="5183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79"/>
    <p:restoredTop sz="94626"/>
  </p:normalViewPr>
  <p:slideViewPr>
    <p:cSldViewPr snapToGrid="0">
      <p:cViewPr varScale="1">
        <p:scale>
          <a:sx n="108" d="100"/>
          <a:sy n="108" d="100"/>
        </p:scale>
        <p:origin x="240" y="46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339E6A-86D6-344C-A916-430562E3A02A}" type="datetimeFigureOut">
              <a:rPr lang="en-US" smtClean="0"/>
              <a:t>4/19/24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65E84-2942-5842-A972-53F659890EED}" type="slidenum">
              <a:rPr lang="en-US" smtClean="0"/>
              <a:t>‹#›</a:t>
            </a:fld>
            <a:endParaRPr lang="en-US"/>
          </a:p>
        </p:txBody>
      </p:sp>
    </p:spTree>
    <p:extLst>
      <p:ext uri="{BB962C8B-B14F-4D97-AF65-F5344CB8AC3E}">
        <p14:creationId xmlns:p14="http://schemas.microsoft.com/office/powerpoint/2010/main" val="218139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slide, must come at very beginning. Add your logo to the right (no larger than USAID logo, keep all letters equal height to USAID)</a:t>
            </a:r>
          </a:p>
        </p:txBody>
      </p:sp>
      <p:sp>
        <p:nvSpPr>
          <p:cNvPr id="4" name="Slide Number Placeholder 3"/>
          <p:cNvSpPr>
            <a:spLocks noGrp="1"/>
          </p:cNvSpPr>
          <p:nvPr>
            <p:ph type="sldNum" sz="quarter" idx="5"/>
          </p:nvPr>
        </p:nvSpPr>
        <p:spPr/>
        <p:txBody>
          <a:bodyPr/>
          <a:lstStyle/>
          <a:p>
            <a:fld id="{0F265E84-2942-5842-A972-53F659890EED}" type="slidenum">
              <a:rPr lang="en-US" smtClean="0"/>
              <a:t>1</a:t>
            </a:fld>
            <a:endParaRPr lang="en-US"/>
          </a:p>
        </p:txBody>
      </p:sp>
    </p:spTree>
    <p:extLst>
      <p:ext uri="{BB962C8B-B14F-4D97-AF65-F5344CB8AC3E}">
        <p14:creationId xmlns:p14="http://schemas.microsoft.com/office/powerpoint/2010/main" val="2219430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may be used to divide categories</a:t>
            </a:r>
          </a:p>
          <a:p>
            <a:endParaRPr lang="en-US" dirty="0"/>
          </a:p>
        </p:txBody>
      </p:sp>
      <p:sp>
        <p:nvSpPr>
          <p:cNvPr id="4" name="Slide Number Placeholder 3"/>
          <p:cNvSpPr>
            <a:spLocks noGrp="1"/>
          </p:cNvSpPr>
          <p:nvPr>
            <p:ph type="sldNum" sz="quarter" idx="5"/>
          </p:nvPr>
        </p:nvSpPr>
        <p:spPr/>
        <p:txBody>
          <a:bodyPr/>
          <a:lstStyle/>
          <a:p>
            <a:fld id="{0F265E84-2942-5842-A972-53F659890EED}" type="slidenum">
              <a:rPr lang="en-US" smtClean="0"/>
              <a:t>15</a:t>
            </a:fld>
            <a:endParaRPr lang="en-US"/>
          </a:p>
        </p:txBody>
      </p:sp>
    </p:spTree>
    <p:extLst>
      <p:ext uri="{BB962C8B-B14F-4D97-AF65-F5344CB8AC3E}">
        <p14:creationId xmlns:p14="http://schemas.microsoft.com/office/powerpoint/2010/main" val="2675369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may be used to divide categories</a:t>
            </a:r>
          </a:p>
          <a:p>
            <a:endParaRPr lang="en-US" dirty="0"/>
          </a:p>
        </p:txBody>
      </p:sp>
      <p:sp>
        <p:nvSpPr>
          <p:cNvPr id="4" name="Slide Number Placeholder 3"/>
          <p:cNvSpPr>
            <a:spLocks noGrp="1"/>
          </p:cNvSpPr>
          <p:nvPr>
            <p:ph type="sldNum" sz="quarter" idx="5"/>
          </p:nvPr>
        </p:nvSpPr>
        <p:spPr/>
        <p:txBody>
          <a:bodyPr/>
          <a:lstStyle/>
          <a:p>
            <a:fld id="{0F265E84-2942-5842-A972-53F659890EED}" type="slidenum">
              <a:rPr lang="en-US" smtClean="0"/>
              <a:t>16</a:t>
            </a:fld>
            <a:endParaRPr lang="en-US"/>
          </a:p>
        </p:txBody>
      </p:sp>
    </p:spTree>
    <p:extLst>
      <p:ext uri="{BB962C8B-B14F-4D97-AF65-F5344CB8AC3E}">
        <p14:creationId xmlns:p14="http://schemas.microsoft.com/office/powerpoint/2010/main" val="1653997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to close presentation. Note: disclaimer language acknowledging funder. May add white version of your logo to the far right</a:t>
            </a:r>
          </a:p>
        </p:txBody>
      </p:sp>
      <p:sp>
        <p:nvSpPr>
          <p:cNvPr id="4" name="Slide Number Placeholder 3"/>
          <p:cNvSpPr>
            <a:spLocks noGrp="1"/>
          </p:cNvSpPr>
          <p:nvPr>
            <p:ph type="sldNum" sz="quarter" idx="5"/>
          </p:nvPr>
        </p:nvSpPr>
        <p:spPr/>
        <p:txBody>
          <a:bodyPr/>
          <a:lstStyle/>
          <a:p>
            <a:fld id="{0F265E84-2942-5842-A972-53F659890EED}" type="slidenum">
              <a:rPr lang="en-US" smtClean="0"/>
              <a:t>17</a:t>
            </a:fld>
            <a:endParaRPr lang="en-US"/>
          </a:p>
        </p:txBody>
      </p:sp>
    </p:spTree>
    <p:extLst>
      <p:ext uri="{BB962C8B-B14F-4D97-AF65-F5344CB8AC3E}">
        <p14:creationId xmlns:p14="http://schemas.microsoft.com/office/powerpoint/2010/main" val="676714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to close presentation. Note: disclaimer language acknowledging funder. May add white version of your logo and partner’s logo to the far right</a:t>
            </a:r>
          </a:p>
          <a:p>
            <a:endParaRPr lang="en-US" dirty="0"/>
          </a:p>
        </p:txBody>
      </p:sp>
      <p:sp>
        <p:nvSpPr>
          <p:cNvPr id="4" name="Slide Number Placeholder 3"/>
          <p:cNvSpPr>
            <a:spLocks noGrp="1"/>
          </p:cNvSpPr>
          <p:nvPr>
            <p:ph type="sldNum" sz="quarter" idx="5"/>
          </p:nvPr>
        </p:nvSpPr>
        <p:spPr/>
        <p:txBody>
          <a:bodyPr/>
          <a:lstStyle/>
          <a:p>
            <a:fld id="{0F265E84-2942-5842-A972-53F659890EED}" type="slidenum">
              <a:rPr lang="en-US" smtClean="0"/>
              <a:t>18</a:t>
            </a:fld>
            <a:endParaRPr lang="en-US"/>
          </a:p>
        </p:txBody>
      </p:sp>
    </p:spTree>
    <p:extLst>
      <p:ext uri="{BB962C8B-B14F-4D97-AF65-F5344CB8AC3E}">
        <p14:creationId xmlns:p14="http://schemas.microsoft.com/office/powerpoint/2010/main" val="2502654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to close presentation option, featuring Horticulture Innovation Lab logo block + all Regional Hubs in alphabetical order</a:t>
            </a:r>
          </a:p>
          <a:p>
            <a:endParaRPr lang="en-US" dirty="0"/>
          </a:p>
        </p:txBody>
      </p:sp>
      <p:sp>
        <p:nvSpPr>
          <p:cNvPr id="4" name="Slide Number Placeholder 3"/>
          <p:cNvSpPr>
            <a:spLocks noGrp="1"/>
          </p:cNvSpPr>
          <p:nvPr>
            <p:ph type="sldNum" sz="quarter" idx="5"/>
          </p:nvPr>
        </p:nvSpPr>
        <p:spPr/>
        <p:txBody>
          <a:bodyPr/>
          <a:lstStyle/>
          <a:p>
            <a:fld id="{0F265E84-2942-5842-A972-53F659890EED}" type="slidenum">
              <a:rPr lang="en-US" smtClean="0"/>
              <a:t>19</a:t>
            </a:fld>
            <a:endParaRPr lang="en-US"/>
          </a:p>
        </p:txBody>
      </p:sp>
    </p:spTree>
    <p:extLst>
      <p:ext uri="{BB962C8B-B14F-4D97-AF65-F5344CB8AC3E}">
        <p14:creationId xmlns:p14="http://schemas.microsoft.com/office/powerpoint/2010/main" val="3867575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to close presentation </a:t>
            </a:r>
            <a:r>
              <a:rPr lang="en-US" dirty="0" err="1"/>
              <a:t>black&amp;white</a:t>
            </a:r>
            <a:r>
              <a:rPr lang="en-US" dirty="0"/>
              <a:t> option</a:t>
            </a:r>
          </a:p>
        </p:txBody>
      </p:sp>
      <p:sp>
        <p:nvSpPr>
          <p:cNvPr id="4" name="Slide Number Placeholder 3"/>
          <p:cNvSpPr>
            <a:spLocks noGrp="1"/>
          </p:cNvSpPr>
          <p:nvPr>
            <p:ph type="sldNum" sz="quarter" idx="5"/>
          </p:nvPr>
        </p:nvSpPr>
        <p:spPr/>
        <p:txBody>
          <a:bodyPr/>
          <a:lstStyle/>
          <a:p>
            <a:fld id="{0F265E84-2942-5842-A972-53F659890EED}" type="slidenum">
              <a:rPr lang="en-US" smtClean="0"/>
              <a:t>20</a:t>
            </a:fld>
            <a:endParaRPr lang="en-US"/>
          </a:p>
        </p:txBody>
      </p:sp>
    </p:spTree>
    <p:extLst>
      <p:ext uri="{BB962C8B-B14F-4D97-AF65-F5344CB8AC3E}">
        <p14:creationId xmlns:p14="http://schemas.microsoft.com/office/powerpoint/2010/main" val="515679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closing slide, may add your logo to the right (letters no taller than USAID logo letters)</a:t>
            </a:r>
          </a:p>
        </p:txBody>
      </p:sp>
      <p:sp>
        <p:nvSpPr>
          <p:cNvPr id="4" name="Slide Number Placeholder 3"/>
          <p:cNvSpPr>
            <a:spLocks noGrp="1"/>
          </p:cNvSpPr>
          <p:nvPr>
            <p:ph type="sldNum" sz="quarter" idx="5"/>
          </p:nvPr>
        </p:nvSpPr>
        <p:spPr/>
        <p:txBody>
          <a:bodyPr/>
          <a:lstStyle/>
          <a:p>
            <a:fld id="{0F265E84-2942-5842-A972-53F659890EED}" type="slidenum">
              <a:rPr lang="en-US" smtClean="0"/>
              <a:t>21</a:t>
            </a:fld>
            <a:endParaRPr lang="en-US"/>
          </a:p>
        </p:txBody>
      </p:sp>
    </p:spTree>
    <p:extLst>
      <p:ext uri="{BB962C8B-B14F-4D97-AF65-F5344CB8AC3E}">
        <p14:creationId xmlns:p14="http://schemas.microsoft.com/office/powerpoint/2010/main" val="3589509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closing slide, may add your logo and partner’s logo to the right (letters no taller than USAID logo letters)</a:t>
            </a:r>
          </a:p>
          <a:p>
            <a:endParaRPr lang="en-US" dirty="0"/>
          </a:p>
        </p:txBody>
      </p:sp>
      <p:sp>
        <p:nvSpPr>
          <p:cNvPr id="4" name="Slide Number Placeholder 3"/>
          <p:cNvSpPr>
            <a:spLocks noGrp="1"/>
          </p:cNvSpPr>
          <p:nvPr>
            <p:ph type="sldNum" sz="quarter" idx="5"/>
          </p:nvPr>
        </p:nvSpPr>
        <p:spPr/>
        <p:txBody>
          <a:bodyPr/>
          <a:lstStyle/>
          <a:p>
            <a:fld id="{0F265E84-2942-5842-A972-53F659890EED}" type="slidenum">
              <a:rPr lang="en-US" smtClean="0"/>
              <a:t>22</a:t>
            </a:fld>
            <a:endParaRPr lang="en-US"/>
          </a:p>
        </p:txBody>
      </p:sp>
    </p:spTree>
    <p:extLst>
      <p:ext uri="{BB962C8B-B14F-4D97-AF65-F5344CB8AC3E}">
        <p14:creationId xmlns:p14="http://schemas.microsoft.com/office/powerpoint/2010/main" val="321870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 slide, must come at very beginning. Add your logo, and partner’s logo to the right (no larger than USAID logo, keep all letters equal height to USAID)</a:t>
            </a:r>
          </a:p>
          <a:p>
            <a:endParaRPr lang="en-US" dirty="0"/>
          </a:p>
        </p:txBody>
      </p:sp>
      <p:sp>
        <p:nvSpPr>
          <p:cNvPr id="4" name="Slide Number Placeholder 3"/>
          <p:cNvSpPr>
            <a:spLocks noGrp="1"/>
          </p:cNvSpPr>
          <p:nvPr>
            <p:ph type="sldNum" sz="quarter" idx="5"/>
          </p:nvPr>
        </p:nvSpPr>
        <p:spPr/>
        <p:txBody>
          <a:bodyPr/>
          <a:lstStyle/>
          <a:p>
            <a:fld id="{0F265E84-2942-5842-A972-53F659890EED}" type="slidenum">
              <a:rPr lang="en-US" smtClean="0"/>
              <a:t>2</a:t>
            </a:fld>
            <a:endParaRPr lang="en-US"/>
          </a:p>
        </p:txBody>
      </p:sp>
    </p:spTree>
    <p:extLst>
      <p:ext uri="{BB962C8B-B14F-4D97-AF65-F5344CB8AC3E}">
        <p14:creationId xmlns:p14="http://schemas.microsoft.com/office/powerpoint/2010/main" val="106688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Black&amp;white</a:t>
            </a:r>
            <a:r>
              <a:rPr lang="en-US" dirty="0"/>
              <a:t> version of Horticulture Innovation Lab logo block intro slide </a:t>
            </a:r>
          </a:p>
        </p:txBody>
      </p:sp>
      <p:sp>
        <p:nvSpPr>
          <p:cNvPr id="4" name="Slide Number Placeholder 3"/>
          <p:cNvSpPr>
            <a:spLocks noGrp="1"/>
          </p:cNvSpPr>
          <p:nvPr>
            <p:ph type="sldNum" sz="quarter" idx="5"/>
          </p:nvPr>
        </p:nvSpPr>
        <p:spPr/>
        <p:txBody>
          <a:bodyPr/>
          <a:lstStyle/>
          <a:p>
            <a:fld id="{0F265E84-2942-5842-A972-53F659890EED}" type="slidenum">
              <a:rPr lang="en-US" smtClean="0"/>
              <a:t>3</a:t>
            </a:fld>
            <a:endParaRPr lang="en-US"/>
          </a:p>
        </p:txBody>
      </p:sp>
    </p:spTree>
    <p:extLst>
      <p:ext uri="{BB962C8B-B14F-4D97-AF65-F5344CB8AC3E}">
        <p14:creationId xmlns:p14="http://schemas.microsoft.com/office/powerpoint/2010/main" val="1134563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secondary slide, or may be used for dividing categories. Note: FEED THE FUTURE space relationship to “Innovation Lab for Horticulture” reads together as: Feed the Future Innovation Lab for Horticulture, and thus does not require redundant adding of words “Feed the Future” in addition to the logo “FEED THE FUTURE”</a:t>
            </a:r>
          </a:p>
        </p:txBody>
      </p:sp>
      <p:sp>
        <p:nvSpPr>
          <p:cNvPr id="4" name="Slide Number Placeholder 3"/>
          <p:cNvSpPr>
            <a:spLocks noGrp="1"/>
          </p:cNvSpPr>
          <p:nvPr>
            <p:ph type="sldNum" sz="quarter" idx="5"/>
          </p:nvPr>
        </p:nvSpPr>
        <p:spPr/>
        <p:txBody>
          <a:bodyPr/>
          <a:lstStyle/>
          <a:p>
            <a:fld id="{0F265E84-2942-5842-A972-53F659890EED}" type="slidenum">
              <a:rPr lang="en-US" smtClean="0"/>
              <a:t>4</a:t>
            </a:fld>
            <a:endParaRPr lang="en-US"/>
          </a:p>
        </p:txBody>
      </p:sp>
    </p:spTree>
    <p:extLst>
      <p:ext uri="{BB962C8B-B14F-4D97-AF65-F5344CB8AC3E}">
        <p14:creationId xmlns:p14="http://schemas.microsoft.com/office/powerpoint/2010/main" val="93795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add your logo to the far right, letters in logo must be no higher than USAID (no logo must be larger than Feed the Future or USAID)</a:t>
            </a:r>
          </a:p>
        </p:txBody>
      </p:sp>
      <p:sp>
        <p:nvSpPr>
          <p:cNvPr id="4" name="Slide Number Placeholder 3"/>
          <p:cNvSpPr>
            <a:spLocks noGrp="1"/>
          </p:cNvSpPr>
          <p:nvPr>
            <p:ph type="sldNum" sz="quarter" idx="5"/>
          </p:nvPr>
        </p:nvSpPr>
        <p:spPr/>
        <p:txBody>
          <a:bodyPr/>
          <a:lstStyle/>
          <a:p>
            <a:fld id="{0F265E84-2942-5842-A972-53F659890EED}" type="slidenum">
              <a:rPr lang="en-US" smtClean="0"/>
              <a:t>5</a:t>
            </a:fld>
            <a:endParaRPr lang="en-US"/>
          </a:p>
        </p:txBody>
      </p:sp>
    </p:spTree>
    <p:extLst>
      <p:ext uri="{BB962C8B-B14F-4D97-AF65-F5344CB8AC3E}">
        <p14:creationId xmlns:p14="http://schemas.microsoft.com/office/powerpoint/2010/main" val="2964687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add your logo and partner’s logo to the far right, letters in logo must be no higher than USAID (no logo must be larger than Feed the Future or USAID)</a:t>
            </a:r>
          </a:p>
          <a:p>
            <a:endParaRPr lang="en-US" dirty="0"/>
          </a:p>
        </p:txBody>
      </p:sp>
      <p:sp>
        <p:nvSpPr>
          <p:cNvPr id="4" name="Slide Number Placeholder 3"/>
          <p:cNvSpPr>
            <a:spLocks noGrp="1"/>
          </p:cNvSpPr>
          <p:nvPr>
            <p:ph type="sldNum" sz="quarter" idx="5"/>
          </p:nvPr>
        </p:nvSpPr>
        <p:spPr/>
        <p:txBody>
          <a:bodyPr/>
          <a:lstStyle/>
          <a:p>
            <a:fld id="{0F265E84-2942-5842-A972-53F659890EED}" type="slidenum">
              <a:rPr lang="en-US" smtClean="0"/>
              <a:t>6</a:t>
            </a:fld>
            <a:endParaRPr lang="en-US"/>
          </a:p>
        </p:txBody>
      </p:sp>
    </p:spTree>
    <p:extLst>
      <p:ext uri="{BB962C8B-B14F-4D97-AF65-F5344CB8AC3E}">
        <p14:creationId xmlns:p14="http://schemas.microsoft.com/office/powerpoint/2010/main" val="3920265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may be used to divide categories</a:t>
            </a:r>
          </a:p>
        </p:txBody>
      </p:sp>
      <p:sp>
        <p:nvSpPr>
          <p:cNvPr id="4" name="Slide Number Placeholder 3"/>
          <p:cNvSpPr>
            <a:spLocks noGrp="1"/>
          </p:cNvSpPr>
          <p:nvPr>
            <p:ph type="sldNum" sz="quarter" idx="5"/>
          </p:nvPr>
        </p:nvSpPr>
        <p:spPr/>
        <p:txBody>
          <a:bodyPr/>
          <a:lstStyle/>
          <a:p>
            <a:fld id="{0F265E84-2942-5842-A972-53F659890EED}" type="slidenum">
              <a:rPr lang="en-US" smtClean="0"/>
              <a:t>7</a:t>
            </a:fld>
            <a:endParaRPr lang="en-US"/>
          </a:p>
        </p:txBody>
      </p:sp>
    </p:spTree>
    <p:extLst>
      <p:ext uri="{BB962C8B-B14F-4D97-AF65-F5344CB8AC3E}">
        <p14:creationId xmlns:p14="http://schemas.microsoft.com/office/powerpoint/2010/main" val="2158281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7da23b23bd_1_12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67" name="Google Shape;267;g27da23b23bd_1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may be used to divide categories</a:t>
            </a:r>
          </a:p>
          <a:p>
            <a:endParaRPr lang="en-US" dirty="0"/>
          </a:p>
        </p:txBody>
      </p:sp>
      <p:sp>
        <p:nvSpPr>
          <p:cNvPr id="4" name="Slide Number Placeholder 3"/>
          <p:cNvSpPr>
            <a:spLocks noGrp="1"/>
          </p:cNvSpPr>
          <p:nvPr>
            <p:ph type="sldNum" sz="quarter" idx="5"/>
          </p:nvPr>
        </p:nvSpPr>
        <p:spPr/>
        <p:txBody>
          <a:bodyPr/>
          <a:lstStyle/>
          <a:p>
            <a:fld id="{0F265E84-2942-5842-A972-53F659890EED}" type="slidenum">
              <a:rPr lang="en-US" smtClean="0"/>
              <a:t>14</a:t>
            </a:fld>
            <a:endParaRPr lang="en-US"/>
          </a:p>
        </p:txBody>
      </p:sp>
    </p:spTree>
    <p:extLst>
      <p:ext uri="{BB962C8B-B14F-4D97-AF65-F5344CB8AC3E}">
        <p14:creationId xmlns:p14="http://schemas.microsoft.com/office/powerpoint/2010/main" val="2099838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057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B2E7D3-121F-DB06-7487-51A4855FB808}"/>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C9BFE7F2-5454-4B2F-DFB6-4DA61B1594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sp>
        <p:nvSpPr>
          <p:cNvPr id="4" name="Rectangle 3">
            <a:extLst>
              <a:ext uri="{FF2B5EF4-FFF2-40B4-BE49-F238E27FC236}">
                <a16:creationId xmlns:a16="http://schemas.microsoft.com/office/drawing/2014/main" id="{4C8608B5-D3E2-5B74-DFE6-BA9AA55FB3F0}"/>
              </a:ext>
            </a:extLst>
          </p:cNvPr>
          <p:cNvSpPr/>
          <p:nvPr userDrawn="1"/>
        </p:nvSpPr>
        <p:spPr>
          <a:xfrm>
            <a:off x="0" y="5956071"/>
            <a:ext cx="12192000" cy="90889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extBox 1">
            <a:extLst>
              <a:ext uri="{FF2B5EF4-FFF2-40B4-BE49-F238E27FC236}">
                <a16:creationId xmlns:a16="http://schemas.microsoft.com/office/drawing/2014/main" id="{E00F04F8-FA51-46E7-1003-5C8006A6D42C}"/>
              </a:ext>
            </a:extLst>
          </p:cNvPr>
          <p:cNvSpPr txBox="1"/>
          <p:nvPr userDrawn="1"/>
        </p:nvSpPr>
        <p:spPr>
          <a:xfrm>
            <a:off x="2442160" y="2417373"/>
            <a:ext cx="7307680" cy="1569660"/>
          </a:xfrm>
          <a:prstGeom prst="rect">
            <a:avLst/>
          </a:prstGeom>
          <a:noFill/>
        </p:spPr>
        <p:txBody>
          <a:bodyPr wrap="square" rtlCol="0">
            <a:spAutoFit/>
          </a:bodyPr>
          <a:lstStyle/>
          <a:p>
            <a:pPr algn="ctr"/>
            <a:r>
              <a:rPr lang="en-US" sz="9600" b="1" i="0" dirty="0">
                <a:solidFill>
                  <a:srgbClr val="237C9A"/>
                </a:solidFill>
                <a:latin typeface="Gill Sans MT" panose="020B0502020104020203" pitchFamily="34" charset="77"/>
                <a:cs typeface="Gill Sans SemiBold" panose="020B0502020104020203" pitchFamily="34" charset="-79"/>
              </a:rPr>
              <a:t>Questions?</a:t>
            </a:r>
          </a:p>
        </p:txBody>
      </p:sp>
      <p:sp>
        <p:nvSpPr>
          <p:cNvPr id="3" name="TextBox 2">
            <a:extLst>
              <a:ext uri="{FF2B5EF4-FFF2-40B4-BE49-F238E27FC236}">
                <a16:creationId xmlns:a16="http://schemas.microsoft.com/office/drawing/2014/main" id="{22207C68-4252-70A4-2123-17868A5CDC12}"/>
              </a:ext>
            </a:extLst>
          </p:cNvPr>
          <p:cNvSpPr txBox="1"/>
          <p:nvPr userDrawn="1"/>
        </p:nvSpPr>
        <p:spPr>
          <a:xfrm>
            <a:off x="2805582" y="3987033"/>
            <a:ext cx="6580835" cy="784830"/>
          </a:xfrm>
          <a:prstGeom prst="rect">
            <a:avLst/>
          </a:prstGeom>
          <a:noFill/>
        </p:spPr>
        <p:txBody>
          <a:bodyPr wrap="square">
            <a:spAutoFit/>
          </a:bodyPr>
          <a:lstStyle/>
          <a:p>
            <a:pPr algn="ctr"/>
            <a:r>
              <a:rPr lang="en-US" sz="4500" b="0" i="0" dirty="0">
                <a:solidFill>
                  <a:srgbClr val="237C9A"/>
                </a:solidFill>
                <a:latin typeface="Gill Sans MT" panose="020B0502020104020203" pitchFamily="34" charset="77"/>
                <a:cs typeface="Gill Sans Light" panose="020B0302020104020203" pitchFamily="34" charset="-79"/>
              </a:rPr>
              <a:t>horticulture.ucdavis.edu</a:t>
            </a:r>
          </a:p>
        </p:txBody>
      </p:sp>
      <p:pic>
        <p:nvPicPr>
          <p:cNvPr id="6" name="Picture 5" descr="White text on a black background&#10;&#10;Description automatically generated">
            <a:extLst>
              <a:ext uri="{FF2B5EF4-FFF2-40B4-BE49-F238E27FC236}">
                <a16:creationId xmlns:a16="http://schemas.microsoft.com/office/drawing/2014/main" id="{3BA624E5-7535-43D5-0F19-BB6CA488730B}"/>
              </a:ext>
            </a:extLst>
          </p:cNvPr>
          <p:cNvPicPr>
            <a:picLocks noChangeAspect="1"/>
          </p:cNvPicPr>
          <p:nvPr userDrawn="1"/>
        </p:nvPicPr>
        <p:blipFill>
          <a:blip r:embed="rId3"/>
          <a:stretch>
            <a:fillRect/>
          </a:stretch>
        </p:blipFill>
        <p:spPr>
          <a:xfrm>
            <a:off x="9741" y="5949107"/>
            <a:ext cx="6344370" cy="912129"/>
          </a:xfrm>
          <a:prstGeom prst="rect">
            <a:avLst/>
          </a:prstGeom>
        </p:spPr>
      </p:pic>
    </p:spTree>
    <p:extLst>
      <p:ext uri="{BB962C8B-B14F-4D97-AF65-F5344CB8AC3E}">
        <p14:creationId xmlns:p14="http://schemas.microsoft.com/office/powerpoint/2010/main" val="30372255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504661"/>
            <a:ext cx="5181600" cy="30599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504661"/>
            <a:ext cx="5181600" cy="30599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05AF89F1-CB91-5E82-BB15-945300742296}"/>
              </a:ext>
            </a:extLst>
          </p:cNvPr>
          <p:cNvSpPr/>
          <p:nvPr userDrawn="1"/>
        </p:nvSpPr>
        <p:spPr>
          <a:xfrm>
            <a:off x="0" y="-1"/>
            <a:ext cx="12192000" cy="1058305"/>
          </a:xfrm>
          <a:prstGeom prst="rect">
            <a:avLst/>
          </a:prstGeom>
          <a:solidFill>
            <a:srgbClr val="5183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horizontal RGB white.eps">
            <a:extLst>
              <a:ext uri="{FF2B5EF4-FFF2-40B4-BE49-F238E27FC236}">
                <a16:creationId xmlns:a16="http://schemas.microsoft.com/office/drawing/2014/main" id="{CDDB2248-1452-946B-1A01-A80E099B1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6" name="Picture 5" descr="Blue text on a black background&#10;&#10;Description automatically generated">
            <a:extLst>
              <a:ext uri="{FF2B5EF4-FFF2-40B4-BE49-F238E27FC236}">
                <a16:creationId xmlns:a16="http://schemas.microsoft.com/office/drawing/2014/main" id="{4BF0782D-A76E-DD43-7B45-EB49E2BF9BF6}"/>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13679805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98715"/>
            <a:ext cx="10515600" cy="823912"/>
          </a:xfrm>
        </p:spPr>
        <p:txBody>
          <a:bodyPr/>
          <a:lstStyle/>
          <a:p>
            <a:r>
              <a:rPr lang="en-US" dirty="0"/>
              <a:t>Click to edit Master title style</a:t>
            </a:r>
          </a:p>
        </p:txBody>
      </p:sp>
      <p:sp>
        <p:nvSpPr>
          <p:cNvPr id="3" name="Text Placeholder 2"/>
          <p:cNvSpPr>
            <a:spLocks noGrp="1"/>
          </p:cNvSpPr>
          <p:nvPr>
            <p:ph type="body" idx="1"/>
          </p:nvPr>
        </p:nvSpPr>
        <p:spPr>
          <a:xfrm>
            <a:off x="839788" y="22893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3279913"/>
            <a:ext cx="5157787" cy="23645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228931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279913"/>
            <a:ext cx="5183188" cy="2364531"/>
          </a:xfrm>
        </p:spPr>
        <p:txBody>
          <a:bodyPr/>
          <a:lstStyle/>
          <a:p>
            <a:pPr lvl="0"/>
            <a:r>
              <a:rPr lang="en-US" dirty="0"/>
              <a:t>Click to edit Master text styles</a:t>
            </a:r>
          </a:p>
          <a:p>
            <a:pPr lvl="1"/>
            <a:r>
              <a:rPr lang="en-US" dirty="0"/>
              <a:t>Second level</a:t>
            </a:r>
          </a:p>
          <a:p>
            <a:pPr lvl="2"/>
            <a:r>
              <a:rPr lang="en-US" dirty="0"/>
              <a:t>Third </a:t>
            </a:r>
            <a:r>
              <a:rPr lang="en-US" dirty="0" err="1"/>
              <a:t>leve</a:t>
            </a:r>
            <a:endParaRPr lang="en-US" dirty="0"/>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791ABB5A-8303-F3BF-3F40-5EDFACF3BD66}"/>
              </a:ext>
            </a:extLst>
          </p:cNvPr>
          <p:cNvSpPr/>
          <p:nvPr userDrawn="1"/>
        </p:nvSpPr>
        <p:spPr>
          <a:xfrm>
            <a:off x="0" y="-1"/>
            <a:ext cx="12192000" cy="1058305"/>
          </a:xfrm>
          <a:prstGeom prst="rect">
            <a:avLst/>
          </a:prstGeom>
          <a:solidFill>
            <a:srgbClr val="5183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horizontal RGB white.eps">
            <a:extLst>
              <a:ext uri="{FF2B5EF4-FFF2-40B4-BE49-F238E27FC236}">
                <a16:creationId xmlns:a16="http://schemas.microsoft.com/office/drawing/2014/main" id="{B3EEBCD9-6201-9E42-B125-69387BD881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79C7A499-9F06-4472-0DD1-56AFABE20D2D}"/>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31852723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Rectangle 5">
            <a:extLst>
              <a:ext uri="{FF2B5EF4-FFF2-40B4-BE49-F238E27FC236}">
                <a16:creationId xmlns:a16="http://schemas.microsoft.com/office/drawing/2014/main" id="{EFEAA6F2-5170-C0DC-7A1A-5DF76F3CF5FF}"/>
              </a:ext>
            </a:extLst>
          </p:cNvPr>
          <p:cNvSpPr/>
          <p:nvPr userDrawn="1"/>
        </p:nvSpPr>
        <p:spPr>
          <a:xfrm>
            <a:off x="0" y="-1"/>
            <a:ext cx="12192000" cy="1058305"/>
          </a:xfrm>
          <a:prstGeom prst="rect">
            <a:avLst/>
          </a:prstGeom>
          <a:solidFill>
            <a:srgbClr val="5183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horizontal RGB white.eps">
            <a:extLst>
              <a:ext uri="{FF2B5EF4-FFF2-40B4-BE49-F238E27FC236}">
                <a16:creationId xmlns:a16="http://schemas.microsoft.com/office/drawing/2014/main" id="{819B7DB7-F874-4726-FD04-D4D6691648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CB4A7762-CA98-0E68-2D60-953526AF076C}"/>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3428145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CDCF39-BB35-F073-3DF0-F2BB75C639FE}"/>
              </a:ext>
            </a:extLst>
          </p:cNvPr>
          <p:cNvSpPr/>
          <p:nvPr userDrawn="1"/>
        </p:nvSpPr>
        <p:spPr>
          <a:xfrm>
            <a:off x="0" y="-1"/>
            <a:ext cx="12192000" cy="1058305"/>
          </a:xfrm>
          <a:prstGeom prst="rect">
            <a:avLst/>
          </a:prstGeom>
          <a:solidFill>
            <a:srgbClr val="5183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horizontal RGB white.eps">
            <a:extLst>
              <a:ext uri="{FF2B5EF4-FFF2-40B4-BE49-F238E27FC236}">
                <a16:creationId xmlns:a16="http://schemas.microsoft.com/office/drawing/2014/main" id="{9ABC90B4-943F-6CA4-E13B-C4CC1CC130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07BF3C33-5A77-F08F-76CD-D93AB3D754FB}"/>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1556252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2" y="1470990"/>
            <a:ext cx="3932237" cy="1112837"/>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1470991"/>
            <a:ext cx="6172200" cy="39718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673627"/>
            <a:ext cx="3932237" cy="2890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a:extLst>
              <a:ext uri="{FF2B5EF4-FFF2-40B4-BE49-F238E27FC236}">
                <a16:creationId xmlns:a16="http://schemas.microsoft.com/office/drawing/2014/main" id="{665C4B63-C286-8A56-4A0D-038634CFBE9C}"/>
              </a:ext>
            </a:extLst>
          </p:cNvPr>
          <p:cNvSpPr/>
          <p:nvPr userDrawn="1"/>
        </p:nvSpPr>
        <p:spPr>
          <a:xfrm>
            <a:off x="0" y="-1"/>
            <a:ext cx="12192000" cy="1058305"/>
          </a:xfrm>
          <a:prstGeom prst="rect">
            <a:avLst/>
          </a:prstGeom>
          <a:solidFill>
            <a:srgbClr val="5183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horizontal RGB white.eps">
            <a:extLst>
              <a:ext uri="{FF2B5EF4-FFF2-40B4-BE49-F238E27FC236}">
                <a16:creationId xmlns:a16="http://schemas.microsoft.com/office/drawing/2014/main" id="{61362E6E-0E60-FAB5-D6AD-377EC116C2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6" name="Picture 5" descr="Blue text on a black background&#10;&#10;Description automatically generated">
            <a:extLst>
              <a:ext uri="{FF2B5EF4-FFF2-40B4-BE49-F238E27FC236}">
                <a16:creationId xmlns:a16="http://schemas.microsoft.com/office/drawing/2014/main" id="{1BC0917B-0BA8-0730-B7FE-395C4604DE6E}"/>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30137340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21296"/>
            <a:ext cx="3932237" cy="1003852"/>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1421297"/>
            <a:ext cx="6172200" cy="403321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544417"/>
            <a:ext cx="3932237" cy="30201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a:extLst>
              <a:ext uri="{FF2B5EF4-FFF2-40B4-BE49-F238E27FC236}">
                <a16:creationId xmlns:a16="http://schemas.microsoft.com/office/drawing/2014/main" id="{98170069-B61C-E392-3E58-EC40531E5FDB}"/>
              </a:ext>
            </a:extLst>
          </p:cNvPr>
          <p:cNvSpPr/>
          <p:nvPr userDrawn="1"/>
        </p:nvSpPr>
        <p:spPr>
          <a:xfrm>
            <a:off x="0" y="-1"/>
            <a:ext cx="12192000" cy="1058305"/>
          </a:xfrm>
          <a:prstGeom prst="rect">
            <a:avLst/>
          </a:prstGeom>
          <a:solidFill>
            <a:srgbClr val="5183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horizontal RGB white.eps">
            <a:extLst>
              <a:ext uri="{FF2B5EF4-FFF2-40B4-BE49-F238E27FC236}">
                <a16:creationId xmlns:a16="http://schemas.microsoft.com/office/drawing/2014/main" id="{BC499BFD-8C87-0444-12A8-A273C67E7F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6" name="Picture 5" descr="Blue text on a black background&#10;&#10;Description automatically generated">
            <a:extLst>
              <a:ext uri="{FF2B5EF4-FFF2-40B4-BE49-F238E27FC236}">
                <a16:creationId xmlns:a16="http://schemas.microsoft.com/office/drawing/2014/main" id="{313AA235-B8E6-131D-7685-65DBF08911A9}"/>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29452651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a:xfrm>
            <a:off x="838200" y="2534478"/>
            <a:ext cx="10515600" cy="30300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090957DE-F4B2-3F9A-AEF5-F96A904AB84A}"/>
              </a:ext>
            </a:extLst>
          </p:cNvPr>
          <p:cNvSpPr/>
          <p:nvPr userDrawn="1"/>
        </p:nvSpPr>
        <p:spPr>
          <a:xfrm>
            <a:off x="0" y="-1"/>
            <a:ext cx="12192000" cy="1058305"/>
          </a:xfrm>
          <a:prstGeom prst="rect">
            <a:avLst/>
          </a:prstGeom>
          <a:solidFill>
            <a:srgbClr val="5183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BB623A98-035A-4FA1-3BA8-92CEDA1007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069DFC58-D612-2F53-7201-337963B3FE64}"/>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30551645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51722"/>
            <a:ext cx="2628900" cy="4212842"/>
          </a:xfrm>
        </p:spPr>
        <p:txBody>
          <a:bodyPr vert="eaVert"/>
          <a:lstStyle>
            <a:lvl1pPr>
              <a:defRPr>
                <a:solidFill>
                  <a:srgbClr val="518325"/>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1351722"/>
            <a:ext cx="7734300" cy="42128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C9F7D25-212F-FE82-1368-923D9F657674}"/>
              </a:ext>
            </a:extLst>
          </p:cNvPr>
          <p:cNvSpPr/>
          <p:nvPr userDrawn="1"/>
        </p:nvSpPr>
        <p:spPr>
          <a:xfrm>
            <a:off x="0" y="-1"/>
            <a:ext cx="12192000" cy="1058305"/>
          </a:xfrm>
          <a:prstGeom prst="rect">
            <a:avLst/>
          </a:prstGeom>
          <a:solidFill>
            <a:srgbClr val="5183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076B9C53-DE46-AB35-D116-55B97AB978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8B4EE698-41C7-C378-73A5-777C5883F8B1}"/>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10582123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4FFA10AC-386C-3603-D662-8745E9546616}"/>
              </a:ext>
            </a:extLst>
          </p:cNvPr>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5E7F1781-B074-A07D-22EF-02980C6C4067}"/>
              </a:ext>
            </a:extLst>
          </p:cNvPr>
          <p:cNvSpPr/>
          <p:nvPr userDrawn="1"/>
        </p:nvSpPr>
        <p:spPr>
          <a:xfrm>
            <a:off x="0" y="-1"/>
            <a:ext cx="12192000" cy="1058305"/>
          </a:xfrm>
          <a:prstGeom prst="rect">
            <a:avLst/>
          </a:prstGeom>
          <a:solidFill>
            <a:srgbClr val="5183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817180E3-145E-C63B-A849-22C58BB022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AEBB60A6-E582-8990-60CC-B416A2277C65}"/>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38110132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4E4DF-04E8-661F-921A-1B71072E8310}"/>
              </a:ext>
            </a:extLst>
          </p:cNvPr>
          <p:cNvSpPr/>
          <p:nvPr userDrawn="1"/>
        </p:nvSpPr>
        <p:spPr>
          <a:xfrm>
            <a:off x="0" y="0"/>
            <a:ext cx="12192000" cy="6858000"/>
          </a:xfrm>
          <a:prstGeom prst="rect">
            <a:avLst/>
          </a:prstGeom>
          <a:solidFill>
            <a:srgbClr val="403B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Logo&#10;&#10;Description automatically generated">
            <a:extLst>
              <a:ext uri="{FF2B5EF4-FFF2-40B4-BE49-F238E27FC236}">
                <a16:creationId xmlns:a16="http://schemas.microsoft.com/office/drawing/2014/main" id="{84C9D742-6111-BBBA-7107-447137CC7D8C}"/>
              </a:ext>
            </a:extLst>
          </p:cNvPr>
          <p:cNvPicPr>
            <a:picLocks noChangeAspect="1"/>
          </p:cNvPicPr>
          <p:nvPr userDrawn="1"/>
        </p:nvPicPr>
        <p:blipFill>
          <a:blip r:embed="rId2"/>
          <a:stretch>
            <a:fillRect/>
          </a:stretch>
        </p:blipFill>
        <p:spPr>
          <a:xfrm>
            <a:off x="669851" y="496105"/>
            <a:ext cx="2456771" cy="1143431"/>
          </a:xfrm>
          <a:prstGeom prst="rect">
            <a:avLst/>
          </a:prstGeom>
        </p:spPr>
      </p:pic>
      <p:sp>
        <p:nvSpPr>
          <p:cNvPr id="9" name="Title 1">
            <a:extLst>
              <a:ext uri="{FF2B5EF4-FFF2-40B4-BE49-F238E27FC236}">
                <a16:creationId xmlns:a16="http://schemas.microsoft.com/office/drawing/2014/main" id="{0CCFD419-D3D1-ED72-DD9B-95D229E23959}"/>
              </a:ext>
            </a:extLst>
          </p:cNvPr>
          <p:cNvSpPr txBox="1">
            <a:spLocks/>
          </p:cNvSpPr>
          <p:nvPr userDrawn="1"/>
        </p:nvSpPr>
        <p:spPr>
          <a:xfrm>
            <a:off x="523654" y="1847194"/>
            <a:ext cx="6876607" cy="1581806"/>
          </a:xfrm>
          <a:prstGeom prst="rect">
            <a:avLst/>
          </a:prstGeom>
        </p:spPr>
        <p:txBody>
          <a:bodyPr>
            <a:noAutofit/>
          </a:bodyPr>
          <a:lstStyle>
            <a:lvl1pPr algn="l" defTabSz="914400" rtl="0" eaLnBrk="1" latinLnBrk="0" hangingPunct="1">
              <a:lnSpc>
                <a:spcPct val="90000"/>
              </a:lnSpc>
              <a:spcBef>
                <a:spcPct val="0"/>
              </a:spcBef>
              <a:buNone/>
              <a:defRPr sz="4400" kern="1200">
                <a:solidFill>
                  <a:srgbClr val="4699B5"/>
                </a:solidFill>
                <a:latin typeface="+mj-lt"/>
                <a:ea typeface="+mj-ea"/>
                <a:cs typeface="+mj-cs"/>
              </a:defRPr>
            </a:lvl1pPr>
          </a:lstStyle>
          <a:p>
            <a:r>
              <a:rPr lang="en-US" sz="5300" b="1" i="0" dirty="0">
                <a:solidFill>
                  <a:schemeClr val="bg1"/>
                </a:solidFill>
                <a:latin typeface="Gill Sans MT" panose="020B0502020104020203" pitchFamily="34" charset="77"/>
                <a:cs typeface="Gill Sans" panose="020B0502020104020203" pitchFamily="34" charset="-79"/>
              </a:rPr>
              <a:t>Innovation Lab</a:t>
            </a:r>
          </a:p>
          <a:p>
            <a:r>
              <a:rPr lang="en-US" sz="5300" b="1" i="0" dirty="0">
                <a:solidFill>
                  <a:schemeClr val="bg1"/>
                </a:solidFill>
                <a:latin typeface="Gill Sans MT" panose="020B0502020104020203" pitchFamily="34" charset="77"/>
                <a:cs typeface="Gill Sans" panose="020B0502020104020203" pitchFamily="34" charset="-79"/>
              </a:rPr>
              <a:t>for Horticulture</a:t>
            </a:r>
          </a:p>
        </p:txBody>
      </p:sp>
      <p:sp>
        <p:nvSpPr>
          <p:cNvPr id="10" name="Title 1">
            <a:extLst>
              <a:ext uri="{FF2B5EF4-FFF2-40B4-BE49-F238E27FC236}">
                <a16:creationId xmlns:a16="http://schemas.microsoft.com/office/drawing/2014/main" id="{7024D783-B872-EFDC-51E0-1D535B699136}"/>
              </a:ext>
            </a:extLst>
          </p:cNvPr>
          <p:cNvSpPr txBox="1">
            <a:spLocks/>
          </p:cNvSpPr>
          <p:nvPr userDrawn="1"/>
        </p:nvSpPr>
        <p:spPr>
          <a:xfrm>
            <a:off x="523652" y="4454714"/>
            <a:ext cx="11104467" cy="1581806"/>
          </a:xfrm>
          <a:prstGeom prst="rect">
            <a:avLst/>
          </a:prstGeom>
        </p:spPr>
        <p:txBody>
          <a:bodyPr/>
          <a:lstStyle>
            <a:lvl1pPr algn="l" defTabSz="914400" rtl="0" eaLnBrk="1" latinLnBrk="0" hangingPunct="1">
              <a:lnSpc>
                <a:spcPct val="90000"/>
              </a:lnSpc>
              <a:spcBef>
                <a:spcPct val="0"/>
              </a:spcBef>
              <a:buNone/>
              <a:defRPr sz="4400" kern="1200">
                <a:solidFill>
                  <a:srgbClr val="4699B5"/>
                </a:solidFill>
                <a:latin typeface="+mj-lt"/>
                <a:ea typeface="+mj-ea"/>
                <a:cs typeface="+mj-cs"/>
              </a:defRPr>
            </a:lvl1pPr>
          </a:lstStyle>
          <a:p>
            <a:endParaRPr lang="en-US" sz="5500" b="0" i="0" dirty="0">
              <a:solidFill>
                <a:schemeClr val="bg1"/>
              </a:solidFill>
              <a:latin typeface="Gill Sans MT" panose="020B0502020104020203" pitchFamily="34" charset="77"/>
              <a:cs typeface="Gill Sans Light" panose="020B0302020104020203" pitchFamily="34" charset="-79"/>
            </a:endParaRPr>
          </a:p>
        </p:txBody>
      </p:sp>
    </p:spTree>
    <p:extLst>
      <p:ext uri="{BB962C8B-B14F-4D97-AF65-F5344CB8AC3E}">
        <p14:creationId xmlns:p14="http://schemas.microsoft.com/office/powerpoint/2010/main" val="193483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B2E7D3-121F-DB06-7487-51A4855FB808}"/>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C9BFE7F2-5454-4B2F-DFB6-4DA61B1594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sp>
        <p:nvSpPr>
          <p:cNvPr id="2" name="Rectangle 1">
            <a:extLst>
              <a:ext uri="{FF2B5EF4-FFF2-40B4-BE49-F238E27FC236}">
                <a16:creationId xmlns:a16="http://schemas.microsoft.com/office/drawing/2014/main" id="{F7DB4996-9300-A278-2240-F4C48067F36E}"/>
              </a:ext>
            </a:extLst>
          </p:cNvPr>
          <p:cNvSpPr/>
          <p:nvPr userDrawn="1"/>
        </p:nvSpPr>
        <p:spPr>
          <a:xfrm flipV="1">
            <a:off x="0" y="5949108"/>
            <a:ext cx="12192000" cy="908892"/>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White text on a black background&#10;&#10;Description automatically generated">
            <a:extLst>
              <a:ext uri="{FF2B5EF4-FFF2-40B4-BE49-F238E27FC236}">
                <a16:creationId xmlns:a16="http://schemas.microsoft.com/office/drawing/2014/main" id="{F3F3CA34-D490-65AF-DE0D-96B1E9C02CE5}"/>
              </a:ext>
            </a:extLst>
          </p:cNvPr>
          <p:cNvPicPr>
            <a:picLocks noChangeAspect="1"/>
          </p:cNvPicPr>
          <p:nvPr userDrawn="1"/>
        </p:nvPicPr>
        <p:blipFill>
          <a:blip r:embed="rId3"/>
          <a:stretch>
            <a:fillRect/>
          </a:stretch>
        </p:blipFill>
        <p:spPr>
          <a:xfrm>
            <a:off x="9741" y="5949107"/>
            <a:ext cx="6344370" cy="912129"/>
          </a:xfrm>
          <a:prstGeom prst="rect">
            <a:avLst/>
          </a:prstGeom>
        </p:spPr>
      </p:pic>
    </p:spTree>
    <p:extLst>
      <p:ext uri="{BB962C8B-B14F-4D97-AF65-F5344CB8AC3E}">
        <p14:creationId xmlns:p14="http://schemas.microsoft.com/office/powerpoint/2010/main" val="5616787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162B3B-2A05-AB45-879A-2C79F0A46EE7}"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25479533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62B3B-2A05-AB45-879A-2C79F0A46EE7}"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370518966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162B3B-2A05-AB45-879A-2C79F0A46EE7}"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9749208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504661"/>
            <a:ext cx="5181600" cy="3672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504661"/>
            <a:ext cx="5181600" cy="3672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162B3B-2A05-AB45-879A-2C79F0A46EE7}" type="datetimeFigureOut">
              <a:rPr lang="en-US" smtClean="0"/>
              <a:t>4/19/24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8355653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98715"/>
            <a:ext cx="10515600" cy="823912"/>
          </a:xfrm>
        </p:spPr>
        <p:txBody>
          <a:bodyPr/>
          <a:lstStyle/>
          <a:p>
            <a:r>
              <a:rPr lang="en-US" dirty="0"/>
              <a:t>Click to edit Master title style</a:t>
            </a:r>
          </a:p>
        </p:txBody>
      </p:sp>
      <p:sp>
        <p:nvSpPr>
          <p:cNvPr id="3" name="Text Placeholder 2"/>
          <p:cNvSpPr>
            <a:spLocks noGrp="1"/>
          </p:cNvSpPr>
          <p:nvPr>
            <p:ph type="body" idx="1"/>
          </p:nvPr>
        </p:nvSpPr>
        <p:spPr>
          <a:xfrm>
            <a:off x="839788" y="22893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3279913"/>
            <a:ext cx="5157787" cy="2909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228931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279913"/>
            <a:ext cx="5183188" cy="2909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F162B3B-2A05-AB45-879A-2C79F0A46EE7}" type="datetimeFigureOut">
              <a:rPr lang="en-US" smtClean="0"/>
              <a:t>4/19/24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38711273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162B3B-2A05-AB45-879A-2C79F0A46EE7}" type="datetimeFigureOut">
              <a:rPr lang="en-US" smtClean="0"/>
              <a:t>4/19/24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7822915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62B3B-2A05-AB45-879A-2C79F0A46EE7}" type="datetimeFigureOut">
              <a:rPr lang="en-US" smtClean="0"/>
              <a:t>4/19/24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4026896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2" y="1470990"/>
            <a:ext cx="3932237" cy="1112837"/>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1470991"/>
            <a:ext cx="6172200" cy="43900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673626"/>
            <a:ext cx="3932237" cy="31953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F162B3B-2A05-AB45-879A-2C79F0A46EE7}" type="datetimeFigureOut">
              <a:rPr lang="en-US" smtClean="0"/>
              <a:t>4/19/24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35304823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21296"/>
            <a:ext cx="3932237" cy="1003852"/>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1421297"/>
            <a:ext cx="6172200" cy="443975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544417"/>
            <a:ext cx="3932237" cy="33245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F162B3B-2A05-AB45-879A-2C79F0A46EE7}" type="datetimeFigureOut">
              <a:rPr lang="en-US" smtClean="0"/>
              <a:t>4/19/24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9851795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62B3B-2A05-AB45-879A-2C79F0A46EE7}"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2337513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B2E7D3-121F-DB06-7487-51A4855FB808}"/>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C9BFE7F2-5454-4B2F-DFB6-4DA61B1594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spTree>
    <p:extLst>
      <p:ext uri="{BB962C8B-B14F-4D97-AF65-F5344CB8AC3E}">
        <p14:creationId xmlns:p14="http://schemas.microsoft.com/office/powerpoint/2010/main" val="5058187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51721"/>
            <a:ext cx="2628900" cy="482524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1351721"/>
            <a:ext cx="7734300" cy="48252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62B3B-2A05-AB45-879A-2C79F0A46EE7}"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42767734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162B3B-2A05-AB45-879A-2C79F0A46EE7}"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4F5C5-F21B-3C4B-97C2-7FC5E83F4458}" type="slidenum">
              <a:rPr lang="en-US" smtClean="0"/>
              <a:t>‹#›</a:t>
            </a:fld>
            <a:endParaRPr lang="en-US"/>
          </a:p>
        </p:txBody>
      </p:sp>
      <p:sp>
        <p:nvSpPr>
          <p:cNvPr id="7" name="Title 6">
            <a:extLst>
              <a:ext uri="{FF2B5EF4-FFF2-40B4-BE49-F238E27FC236}">
                <a16:creationId xmlns:a16="http://schemas.microsoft.com/office/drawing/2014/main" id="{4FFA10AC-386C-3603-D662-8745E954661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29419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F28876-9A91-1E26-0AC3-A141E28977E5}"/>
              </a:ext>
            </a:extLst>
          </p:cNvPr>
          <p:cNvSpPr/>
          <p:nvPr userDrawn="1"/>
        </p:nvSpPr>
        <p:spPr>
          <a:xfrm>
            <a:off x="0" y="0"/>
            <a:ext cx="12192000" cy="1058305"/>
          </a:xfrm>
          <a:prstGeom prst="rect">
            <a:avLst/>
          </a:prstGeom>
          <a:solidFill>
            <a:srgbClr val="403B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BFC9F44B-4866-9013-DFAE-D05D76683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sp>
        <p:nvSpPr>
          <p:cNvPr id="11" name="Title Placeholder 1">
            <a:extLst>
              <a:ext uri="{FF2B5EF4-FFF2-40B4-BE49-F238E27FC236}">
                <a16:creationId xmlns:a16="http://schemas.microsoft.com/office/drawing/2014/main" id="{EEA1B188-F465-4339-212D-F9F65A467647}"/>
              </a:ext>
            </a:extLst>
          </p:cNvPr>
          <p:cNvSpPr>
            <a:spLocks noGrp="1"/>
          </p:cNvSpPr>
          <p:nvPr>
            <p:ph type="title"/>
          </p:nvPr>
        </p:nvSpPr>
        <p:spPr>
          <a:xfrm>
            <a:off x="838200" y="1237691"/>
            <a:ext cx="10515600" cy="1117397"/>
          </a:xfrm>
          <a:prstGeom prst="rect">
            <a:avLst/>
          </a:prstGeom>
        </p:spPr>
        <p:txBody>
          <a:bodyPr vert="horz" lIns="91440" tIns="45720" rIns="91440" bIns="45720" rtlCol="0" anchor="ctr">
            <a:normAutofit/>
          </a:bodyPr>
          <a:lstStyle>
            <a:lvl1pPr>
              <a:defRPr>
                <a:solidFill>
                  <a:srgbClr val="38362E"/>
                </a:solidFill>
              </a:defRPr>
            </a:lvl1pPr>
          </a:lstStyle>
          <a:p>
            <a:r>
              <a:rPr lang="en-US" dirty="0"/>
              <a:t>Click to edit Master title style</a:t>
            </a:r>
          </a:p>
        </p:txBody>
      </p:sp>
      <p:sp>
        <p:nvSpPr>
          <p:cNvPr id="12" name="Text Placeholder 2">
            <a:extLst>
              <a:ext uri="{FF2B5EF4-FFF2-40B4-BE49-F238E27FC236}">
                <a16:creationId xmlns:a16="http://schemas.microsoft.com/office/drawing/2014/main" id="{8E8C040E-15C4-4EE7-D6A1-BD2C14E04130}"/>
              </a:ext>
            </a:extLst>
          </p:cNvPr>
          <p:cNvSpPr>
            <a:spLocks noGrp="1"/>
          </p:cNvSpPr>
          <p:nvPr>
            <p:ph idx="1"/>
          </p:nvPr>
        </p:nvSpPr>
        <p:spPr>
          <a:xfrm>
            <a:off x="838200" y="2534478"/>
            <a:ext cx="10515600" cy="3085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F70A92F4-F1CB-D9AE-68A8-B7F3B2B43405}"/>
              </a:ext>
            </a:extLst>
          </p:cNvPr>
          <p:cNvPicPr>
            <a:picLocks noChangeAspect="1"/>
          </p:cNvPicPr>
          <p:nvPr userDrawn="1"/>
        </p:nvPicPr>
        <p:blipFill>
          <a:blip r:embed="rId3"/>
          <a:stretch>
            <a:fillRect/>
          </a:stretch>
        </p:blipFill>
        <p:spPr>
          <a:xfrm>
            <a:off x="94256" y="5799700"/>
            <a:ext cx="5723772" cy="960058"/>
          </a:xfrm>
          <a:prstGeom prst="rect">
            <a:avLst/>
          </a:prstGeom>
        </p:spPr>
      </p:pic>
    </p:spTree>
    <p:extLst>
      <p:ext uri="{BB962C8B-B14F-4D97-AF65-F5344CB8AC3E}">
        <p14:creationId xmlns:p14="http://schemas.microsoft.com/office/powerpoint/2010/main" val="43076394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D6F28876-9A91-1E26-0AC3-A141E28977E5}"/>
              </a:ext>
            </a:extLst>
          </p:cNvPr>
          <p:cNvSpPr/>
          <p:nvPr userDrawn="1"/>
        </p:nvSpPr>
        <p:spPr>
          <a:xfrm>
            <a:off x="0" y="0"/>
            <a:ext cx="12192000" cy="1058305"/>
          </a:xfrm>
          <a:prstGeom prst="rect">
            <a:avLst/>
          </a:prstGeom>
          <a:solidFill>
            <a:srgbClr val="403B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BFC9F44B-4866-9013-DFAE-D05D76683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95CC3BA2-B20C-1E38-AC25-ACE7FE9FC0EF}"/>
              </a:ext>
            </a:extLst>
          </p:cNvPr>
          <p:cNvPicPr>
            <a:picLocks noChangeAspect="1"/>
          </p:cNvPicPr>
          <p:nvPr userDrawn="1"/>
        </p:nvPicPr>
        <p:blipFill>
          <a:blip r:embed="rId3"/>
          <a:stretch>
            <a:fillRect/>
          </a:stretch>
        </p:blipFill>
        <p:spPr>
          <a:xfrm>
            <a:off x="94256" y="5799700"/>
            <a:ext cx="5723772" cy="960058"/>
          </a:xfrm>
          <a:prstGeom prst="rect">
            <a:avLst/>
          </a:prstGeom>
        </p:spPr>
      </p:pic>
    </p:spTree>
    <p:extLst>
      <p:ext uri="{BB962C8B-B14F-4D97-AF65-F5344CB8AC3E}">
        <p14:creationId xmlns:p14="http://schemas.microsoft.com/office/powerpoint/2010/main" val="9286640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2534478"/>
            <a:ext cx="10515600" cy="3030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43A4B798-1EFB-FE70-813E-6F62E40DFF66}"/>
              </a:ext>
            </a:extLst>
          </p:cNvPr>
          <p:cNvSpPr/>
          <p:nvPr userDrawn="1"/>
        </p:nvSpPr>
        <p:spPr>
          <a:xfrm>
            <a:off x="0" y="0"/>
            <a:ext cx="12192000" cy="1058305"/>
          </a:xfrm>
          <a:prstGeom prst="rect">
            <a:avLst/>
          </a:prstGeom>
          <a:solidFill>
            <a:srgbClr val="403B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8A0A3334-2103-A463-CCD7-4CA2BB0F2C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4C0CE0EC-20D9-8B75-AB2F-31145BF76DED}"/>
              </a:ext>
            </a:extLst>
          </p:cNvPr>
          <p:cNvPicPr>
            <a:picLocks noChangeAspect="1"/>
          </p:cNvPicPr>
          <p:nvPr userDrawn="1"/>
        </p:nvPicPr>
        <p:blipFill>
          <a:blip r:embed="rId3"/>
          <a:stretch>
            <a:fillRect/>
          </a:stretch>
        </p:blipFill>
        <p:spPr>
          <a:xfrm>
            <a:off x="94256" y="5799700"/>
            <a:ext cx="5723772" cy="960058"/>
          </a:xfrm>
          <a:prstGeom prst="rect">
            <a:avLst/>
          </a:prstGeom>
        </p:spPr>
      </p:pic>
    </p:spTree>
    <p:extLst>
      <p:ext uri="{BB962C8B-B14F-4D97-AF65-F5344CB8AC3E}">
        <p14:creationId xmlns:p14="http://schemas.microsoft.com/office/powerpoint/2010/main" val="33700996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97510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F4E2704E-3E43-0336-3E25-172D84E74158}"/>
              </a:ext>
            </a:extLst>
          </p:cNvPr>
          <p:cNvSpPr/>
          <p:nvPr userDrawn="1"/>
        </p:nvSpPr>
        <p:spPr>
          <a:xfrm>
            <a:off x="0" y="0"/>
            <a:ext cx="12192000" cy="1058305"/>
          </a:xfrm>
          <a:prstGeom prst="rect">
            <a:avLst/>
          </a:prstGeom>
          <a:solidFill>
            <a:srgbClr val="403B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B1FB35CA-BA56-2129-EE5A-FDC85B5D9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9FACCFEB-CF79-7843-56CD-C38BD3C2B98D}"/>
              </a:ext>
            </a:extLst>
          </p:cNvPr>
          <p:cNvPicPr>
            <a:picLocks noChangeAspect="1"/>
          </p:cNvPicPr>
          <p:nvPr userDrawn="1"/>
        </p:nvPicPr>
        <p:blipFill>
          <a:blip r:embed="rId3"/>
          <a:stretch>
            <a:fillRect/>
          </a:stretch>
        </p:blipFill>
        <p:spPr>
          <a:xfrm>
            <a:off x="94256" y="5799700"/>
            <a:ext cx="5723772" cy="960058"/>
          </a:xfrm>
          <a:prstGeom prst="rect">
            <a:avLst/>
          </a:prstGeom>
        </p:spPr>
      </p:pic>
    </p:spTree>
    <p:extLst>
      <p:ext uri="{BB962C8B-B14F-4D97-AF65-F5344CB8AC3E}">
        <p14:creationId xmlns:p14="http://schemas.microsoft.com/office/powerpoint/2010/main" val="17919631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504661"/>
            <a:ext cx="5181600" cy="30599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504661"/>
            <a:ext cx="5181600" cy="30599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177A83D1-FB51-40E5-AFCE-7B6203506AC4}"/>
              </a:ext>
            </a:extLst>
          </p:cNvPr>
          <p:cNvSpPr/>
          <p:nvPr userDrawn="1"/>
        </p:nvSpPr>
        <p:spPr>
          <a:xfrm>
            <a:off x="0" y="0"/>
            <a:ext cx="12192000" cy="1058305"/>
          </a:xfrm>
          <a:prstGeom prst="rect">
            <a:avLst/>
          </a:prstGeom>
          <a:solidFill>
            <a:srgbClr val="403B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horizontal RGB white.eps">
            <a:extLst>
              <a:ext uri="{FF2B5EF4-FFF2-40B4-BE49-F238E27FC236}">
                <a16:creationId xmlns:a16="http://schemas.microsoft.com/office/drawing/2014/main" id="{3CE44B5F-1DD9-8BBF-DDBE-89B2AB1414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454F15E0-AD92-00EC-ECED-53C0909CBAC5}"/>
              </a:ext>
            </a:extLst>
          </p:cNvPr>
          <p:cNvPicPr>
            <a:picLocks noChangeAspect="1"/>
          </p:cNvPicPr>
          <p:nvPr userDrawn="1"/>
        </p:nvPicPr>
        <p:blipFill>
          <a:blip r:embed="rId3"/>
          <a:stretch>
            <a:fillRect/>
          </a:stretch>
        </p:blipFill>
        <p:spPr>
          <a:xfrm>
            <a:off x="94256" y="5799700"/>
            <a:ext cx="5723772" cy="960058"/>
          </a:xfrm>
          <a:prstGeom prst="rect">
            <a:avLst/>
          </a:prstGeom>
        </p:spPr>
      </p:pic>
    </p:spTree>
    <p:extLst>
      <p:ext uri="{BB962C8B-B14F-4D97-AF65-F5344CB8AC3E}">
        <p14:creationId xmlns:p14="http://schemas.microsoft.com/office/powerpoint/2010/main" val="18704324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98715"/>
            <a:ext cx="10515600" cy="823912"/>
          </a:xfrm>
        </p:spPr>
        <p:txBody>
          <a:bodyPr/>
          <a:lstStyle/>
          <a:p>
            <a:r>
              <a:rPr lang="en-US" dirty="0"/>
              <a:t>Click to edit Master title style</a:t>
            </a:r>
          </a:p>
        </p:txBody>
      </p:sp>
      <p:sp>
        <p:nvSpPr>
          <p:cNvPr id="3" name="Text Placeholder 2"/>
          <p:cNvSpPr>
            <a:spLocks noGrp="1"/>
          </p:cNvSpPr>
          <p:nvPr>
            <p:ph type="body" idx="1"/>
          </p:nvPr>
        </p:nvSpPr>
        <p:spPr>
          <a:xfrm>
            <a:off x="839788" y="22893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3279914"/>
            <a:ext cx="5157787" cy="22793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228931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279914"/>
            <a:ext cx="5183188" cy="22793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4718D7E0-53A7-E753-6541-8DF6E4A4465A}"/>
              </a:ext>
            </a:extLst>
          </p:cNvPr>
          <p:cNvSpPr/>
          <p:nvPr userDrawn="1"/>
        </p:nvSpPr>
        <p:spPr>
          <a:xfrm>
            <a:off x="0" y="0"/>
            <a:ext cx="12192000" cy="1058305"/>
          </a:xfrm>
          <a:prstGeom prst="rect">
            <a:avLst/>
          </a:prstGeom>
          <a:solidFill>
            <a:srgbClr val="403B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horizontal RGB white.eps">
            <a:extLst>
              <a:ext uri="{FF2B5EF4-FFF2-40B4-BE49-F238E27FC236}">
                <a16:creationId xmlns:a16="http://schemas.microsoft.com/office/drawing/2014/main" id="{30DEAB7B-E527-383C-0883-36AF0268BA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A3A46003-1C0E-E188-90B5-CD736C85DBBD}"/>
              </a:ext>
            </a:extLst>
          </p:cNvPr>
          <p:cNvPicPr>
            <a:picLocks noChangeAspect="1"/>
          </p:cNvPicPr>
          <p:nvPr userDrawn="1"/>
        </p:nvPicPr>
        <p:blipFill>
          <a:blip r:embed="rId3"/>
          <a:stretch>
            <a:fillRect/>
          </a:stretch>
        </p:blipFill>
        <p:spPr>
          <a:xfrm>
            <a:off x="94256" y="5799700"/>
            <a:ext cx="5723772" cy="960058"/>
          </a:xfrm>
          <a:prstGeom prst="rect">
            <a:avLst/>
          </a:prstGeom>
        </p:spPr>
      </p:pic>
    </p:spTree>
    <p:extLst>
      <p:ext uri="{BB962C8B-B14F-4D97-AF65-F5344CB8AC3E}">
        <p14:creationId xmlns:p14="http://schemas.microsoft.com/office/powerpoint/2010/main" val="20310862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03B33"/>
                </a:solidFill>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FAC952C6-6F0F-00E6-1185-794AFFBD0902}"/>
              </a:ext>
            </a:extLst>
          </p:cNvPr>
          <p:cNvSpPr/>
          <p:nvPr userDrawn="1"/>
        </p:nvSpPr>
        <p:spPr>
          <a:xfrm>
            <a:off x="0" y="0"/>
            <a:ext cx="12192000" cy="1058305"/>
          </a:xfrm>
          <a:prstGeom prst="rect">
            <a:avLst/>
          </a:prstGeom>
          <a:solidFill>
            <a:srgbClr val="403B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03B33"/>
              </a:solidFill>
            </a:endParaRPr>
          </a:p>
        </p:txBody>
      </p:sp>
      <p:pic>
        <p:nvPicPr>
          <p:cNvPr id="7" name="Picture 6" descr="horizontal RGB white.eps">
            <a:extLst>
              <a:ext uri="{FF2B5EF4-FFF2-40B4-BE49-F238E27FC236}">
                <a16:creationId xmlns:a16="http://schemas.microsoft.com/office/drawing/2014/main" id="{0F34A925-339B-094B-C470-BB5C575F70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7DE3AB52-A226-7908-4EAE-0787B22D6573}"/>
              </a:ext>
            </a:extLst>
          </p:cNvPr>
          <p:cNvPicPr>
            <a:picLocks noChangeAspect="1"/>
          </p:cNvPicPr>
          <p:nvPr userDrawn="1"/>
        </p:nvPicPr>
        <p:blipFill>
          <a:blip r:embed="rId3"/>
          <a:stretch>
            <a:fillRect/>
          </a:stretch>
        </p:blipFill>
        <p:spPr>
          <a:xfrm>
            <a:off x="94256" y="5799700"/>
            <a:ext cx="5723772" cy="960058"/>
          </a:xfrm>
          <a:prstGeom prst="rect">
            <a:avLst/>
          </a:prstGeom>
        </p:spPr>
      </p:pic>
    </p:spTree>
    <p:extLst>
      <p:ext uri="{BB962C8B-B14F-4D97-AF65-F5344CB8AC3E}">
        <p14:creationId xmlns:p14="http://schemas.microsoft.com/office/powerpoint/2010/main" val="30290916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68F8FA-0339-C6B3-9329-42F874447E7E}"/>
              </a:ext>
            </a:extLst>
          </p:cNvPr>
          <p:cNvSpPr/>
          <p:nvPr userDrawn="1"/>
        </p:nvSpPr>
        <p:spPr>
          <a:xfrm>
            <a:off x="0" y="0"/>
            <a:ext cx="12192000" cy="1058305"/>
          </a:xfrm>
          <a:prstGeom prst="rect">
            <a:avLst/>
          </a:prstGeom>
          <a:solidFill>
            <a:srgbClr val="403B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horizontal RGB white.eps">
            <a:extLst>
              <a:ext uri="{FF2B5EF4-FFF2-40B4-BE49-F238E27FC236}">
                <a16:creationId xmlns:a16="http://schemas.microsoft.com/office/drawing/2014/main" id="{C4B0D061-C293-6D5C-D938-EC5EA25FE6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2" name="Picture 1" descr="A black background with a black square&#10;&#10;Description automatically generated with medium confidence">
            <a:extLst>
              <a:ext uri="{FF2B5EF4-FFF2-40B4-BE49-F238E27FC236}">
                <a16:creationId xmlns:a16="http://schemas.microsoft.com/office/drawing/2014/main" id="{273A6488-A728-E0A9-FBBF-29C48230147E}"/>
              </a:ext>
            </a:extLst>
          </p:cNvPr>
          <p:cNvPicPr>
            <a:picLocks noChangeAspect="1"/>
          </p:cNvPicPr>
          <p:nvPr userDrawn="1"/>
        </p:nvPicPr>
        <p:blipFill>
          <a:blip r:embed="rId3"/>
          <a:stretch>
            <a:fillRect/>
          </a:stretch>
        </p:blipFill>
        <p:spPr>
          <a:xfrm>
            <a:off x="94256" y="5799700"/>
            <a:ext cx="5723772" cy="960058"/>
          </a:xfrm>
          <a:prstGeom prst="rect">
            <a:avLst/>
          </a:prstGeom>
        </p:spPr>
      </p:pic>
    </p:spTree>
    <p:extLst>
      <p:ext uri="{BB962C8B-B14F-4D97-AF65-F5344CB8AC3E}">
        <p14:creationId xmlns:p14="http://schemas.microsoft.com/office/powerpoint/2010/main" val="979793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2BAC25-F664-7340-2A0B-AE5D96DC0FFB}"/>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horizontal RGB white.eps">
            <a:extLst>
              <a:ext uri="{FF2B5EF4-FFF2-40B4-BE49-F238E27FC236}">
                <a16:creationId xmlns:a16="http://schemas.microsoft.com/office/drawing/2014/main" id="{6F0D6948-B2E6-D8CA-1882-EB9720D7B5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a:ln>
            <a:noFill/>
          </a:ln>
        </p:spPr>
      </p:pic>
      <p:sp>
        <p:nvSpPr>
          <p:cNvPr id="7" name="Rectangle 6">
            <a:extLst>
              <a:ext uri="{FF2B5EF4-FFF2-40B4-BE49-F238E27FC236}">
                <a16:creationId xmlns:a16="http://schemas.microsoft.com/office/drawing/2014/main" id="{84B7D195-502D-0EF5-02E2-DC5A1457926A}"/>
              </a:ext>
            </a:extLst>
          </p:cNvPr>
          <p:cNvSpPr/>
          <p:nvPr userDrawn="1"/>
        </p:nvSpPr>
        <p:spPr>
          <a:xfrm>
            <a:off x="0" y="5956071"/>
            <a:ext cx="12192000" cy="90889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extBox 1">
            <a:extLst>
              <a:ext uri="{FF2B5EF4-FFF2-40B4-BE49-F238E27FC236}">
                <a16:creationId xmlns:a16="http://schemas.microsoft.com/office/drawing/2014/main" id="{9230995F-4804-BAA9-2B2B-D030BD8A3EF4}"/>
              </a:ext>
            </a:extLst>
          </p:cNvPr>
          <p:cNvSpPr txBox="1"/>
          <p:nvPr userDrawn="1"/>
        </p:nvSpPr>
        <p:spPr>
          <a:xfrm>
            <a:off x="1054809" y="3045115"/>
            <a:ext cx="9762461" cy="1200329"/>
          </a:xfrm>
          <a:prstGeom prst="rect">
            <a:avLst/>
          </a:prstGeom>
          <a:noFill/>
        </p:spPr>
        <p:txBody>
          <a:bodyPr wrap="square">
            <a:spAutoFit/>
          </a:bodyPr>
          <a:lstStyle/>
          <a:p>
            <a:r>
              <a:rPr lang="en-US" sz="2400" i="1" dirty="0">
                <a:solidFill>
                  <a:srgbClr val="413B33"/>
                </a:solidFill>
                <a:effectLst/>
                <a:latin typeface="Gill Sans" panose="020B0502020104020203" pitchFamily="34" charset="-79"/>
                <a:ea typeface="Calibri" panose="020F0502020204030204" pitchFamily="34" charset="0"/>
                <a:cs typeface="Gill Sans" panose="020B0502020104020203" pitchFamily="34" charset="-79"/>
              </a:rPr>
              <a:t>“Our global research network works with and promotes local leadership to advance horticulture and social innovations, empowering smallholder famers to earn more income while better nourishing their communities.”</a:t>
            </a:r>
            <a:r>
              <a:rPr lang="en-US" sz="2400" i="1" dirty="0">
                <a:solidFill>
                  <a:srgbClr val="413B33"/>
                </a:solidFill>
                <a:effectLst/>
                <a:latin typeface="Gill Sans" panose="020B0502020104020203" pitchFamily="34" charset="-79"/>
                <a:cs typeface="Gill Sans" panose="020B0502020104020203" pitchFamily="34" charset="-79"/>
              </a:rPr>
              <a:t> </a:t>
            </a:r>
            <a:endParaRPr lang="en-US" sz="2400" i="1" dirty="0">
              <a:solidFill>
                <a:srgbClr val="413B33"/>
              </a:solidFill>
              <a:latin typeface="Gill Sans" panose="020B0502020104020203" pitchFamily="34" charset="-79"/>
              <a:cs typeface="Gill Sans" panose="020B0502020104020203" pitchFamily="34" charset="-79"/>
            </a:endParaRPr>
          </a:p>
        </p:txBody>
      </p:sp>
      <p:sp>
        <p:nvSpPr>
          <p:cNvPr id="3" name="Title 1">
            <a:extLst>
              <a:ext uri="{FF2B5EF4-FFF2-40B4-BE49-F238E27FC236}">
                <a16:creationId xmlns:a16="http://schemas.microsoft.com/office/drawing/2014/main" id="{BCB78E5F-3D99-E7D4-1442-79381F2D69CA}"/>
              </a:ext>
            </a:extLst>
          </p:cNvPr>
          <p:cNvSpPr txBox="1">
            <a:spLocks/>
          </p:cNvSpPr>
          <p:nvPr userDrawn="1"/>
        </p:nvSpPr>
        <p:spPr>
          <a:xfrm>
            <a:off x="1044649" y="2288863"/>
            <a:ext cx="10102702" cy="5095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4699B5"/>
                </a:solidFill>
                <a:latin typeface="+mj-lt"/>
                <a:ea typeface="+mj-ea"/>
                <a:cs typeface="+mj-cs"/>
              </a:defRPr>
            </a:lvl1pPr>
          </a:lstStyle>
          <a:p>
            <a:r>
              <a:rPr lang="en-US" sz="3000" dirty="0">
                <a:solidFill>
                  <a:srgbClr val="287287"/>
                </a:solidFill>
                <a:latin typeface="Gill Sans" panose="020B0502020104020203" pitchFamily="34" charset="-79"/>
                <a:cs typeface="Gill Sans" panose="020B0502020104020203" pitchFamily="34" charset="-79"/>
              </a:rPr>
              <a:t>to the Feed the Future Innovation Lab for Horticulture.</a:t>
            </a:r>
          </a:p>
        </p:txBody>
      </p:sp>
      <p:sp>
        <p:nvSpPr>
          <p:cNvPr id="4" name="TextBox 3">
            <a:extLst>
              <a:ext uri="{FF2B5EF4-FFF2-40B4-BE49-F238E27FC236}">
                <a16:creationId xmlns:a16="http://schemas.microsoft.com/office/drawing/2014/main" id="{46C816BD-3946-F8A5-02E7-EF5A59595E56}"/>
              </a:ext>
            </a:extLst>
          </p:cNvPr>
          <p:cNvSpPr txBox="1"/>
          <p:nvPr userDrawn="1"/>
        </p:nvSpPr>
        <p:spPr>
          <a:xfrm>
            <a:off x="913101" y="1590641"/>
            <a:ext cx="6097772" cy="800219"/>
          </a:xfrm>
          <a:prstGeom prst="rect">
            <a:avLst/>
          </a:prstGeom>
          <a:noFill/>
        </p:spPr>
        <p:txBody>
          <a:bodyPr wrap="square">
            <a:spAutoFit/>
          </a:bodyPr>
          <a:lstStyle/>
          <a:p>
            <a:r>
              <a:rPr lang="en-US" sz="4600" b="1" dirty="0">
                <a:solidFill>
                  <a:srgbClr val="287287"/>
                </a:solidFill>
                <a:latin typeface="Gill Sans MT" panose="020B0502020104020203" pitchFamily="34" charset="77"/>
                <a:cs typeface="Gill Sans" panose="020B0502020104020203" pitchFamily="34" charset="-79"/>
              </a:rPr>
              <a:t>Welcome aboard</a:t>
            </a:r>
          </a:p>
        </p:txBody>
      </p:sp>
      <p:sp>
        <p:nvSpPr>
          <p:cNvPr id="10" name="TextBox 9">
            <a:extLst>
              <a:ext uri="{FF2B5EF4-FFF2-40B4-BE49-F238E27FC236}">
                <a16:creationId xmlns:a16="http://schemas.microsoft.com/office/drawing/2014/main" id="{4E45E9F0-9863-8A5F-80DE-D7A1B06E0280}"/>
              </a:ext>
            </a:extLst>
          </p:cNvPr>
          <p:cNvSpPr txBox="1"/>
          <p:nvPr userDrawn="1"/>
        </p:nvSpPr>
        <p:spPr>
          <a:xfrm>
            <a:off x="1054809" y="4787273"/>
            <a:ext cx="9571074" cy="646331"/>
          </a:xfrm>
          <a:prstGeom prst="rect">
            <a:avLst/>
          </a:prstGeom>
          <a:noFill/>
        </p:spPr>
        <p:txBody>
          <a:bodyPr wrap="square">
            <a:spAutoFit/>
          </a:bodyPr>
          <a:lstStyle/>
          <a:p>
            <a:r>
              <a:rPr lang="en-US" sz="1800" dirty="0">
                <a:solidFill>
                  <a:schemeClr val="bg1">
                    <a:lumMod val="50000"/>
                  </a:schemeClr>
                </a:solidFill>
                <a:latin typeface="Gill Sans" panose="020B0502020104020203" pitchFamily="34" charset="-79"/>
                <a:cs typeface="Gill Sans" panose="020B0502020104020203" pitchFamily="34" charset="-79"/>
              </a:rPr>
              <a:t>Funded by the U.S. Agency for International Development as part of the Feed the Future initiative and led by the University of California, Davis.</a:t>
            </a:r>
          </a:p>
        </p:txBody>
      </p:sp>
      <p:pic>
        <p:nvPicPr>
          <p:cNvPr id="8" name="Picture 7" descr="White text on a black background&#10;&#10;Description automatically generated">
            <a:extLst>
              <a:ext uri="{FF2B5EF4-FFF2-40B4-BE49-F238E27FC236}">
                <a16:creationId xmlns:a16="http://schemas.microsoft.com/office/drawing/2014/main" id="{BB75DD5E-739E-EBE5-4032-6D22AE7CB6FC}"/>
              </a:ext>
            </a:extLst>
          </p:cNvPr>
          <p:cNvPicPr>
            <a:picLocks noChangeAspect="1"/>
          </p:cNvPicPr>
          <p:nvPr userDrawn="1"/>
        </p:nvPicPr>
        <p:blipFill>
          <a:blip r:embed="rId3"/>
          <a:stretch>
            <a:fillRect/>
          </a:stretch>
        </p:blipFill>
        <p:spPr>
          <a:xfrm>
            <a:off x="9741" y="5949107"/>
            <a:ext cx="6344370" cy="912129"/>
          </a:xfrm>
          <a:prstGeom prst="rect">
            <a:avLst/>
          </a:prstGeom>
        </p:spPr>
      </p:pic>
    </p:spTree>
    <p:extLst>
      <p:ext uri="{BB962C8B-B14F-4D97-AF65-F5344CB8AC3E}">
        <p14:creationId xmlns:p14="http://schemas.microsoft.com/office/powerpoint/2010/main" val="289580431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68F8FA-0339-C6B3-9329-42F874447E7E}"/>
              </a:ext>
            </a:extLst>
          </p:cNvPr>
          <p:cNvSpPr/>
          <p:nvPr userDrawn="1"/>
        </p:nvSpPr>
        <p:spPr>
          <a:xfrm>
            <a:off x="0" y="0"/>
            <a:ext cx="12192000" cy="1058305"/>
          </a:xfrm>
          <a:prstGeom prst="rect">
            <a:avLst/>
          </a:prstGeom>
          <a:solidFill>
            <a:srgbClr val="403B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horizontal RGB white.eps">
            <a:extLst>
              <a:ext uri="{FF2B5EF4-FFF2-40B4-BE49-F238E27FC236}">
                <a16:creationId xmlns:a16="http://schemas.microsoft.com/office/drawing/2014/main" id="{C4B0D061-C293-6D5C-D938-EC5EA25FE6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2" name="Picture 1" descr="A black background with a black square&#10;&#10;Description automatically generated with medium confidence">
            <a:extLst>
              <a:ext uri="{FF2B5EF4-FFF2-40B4-BE49-F238E27FC236}">
                <a16:creationId xmlns:a16="http://schemas.microsoft.com/office/drawing/2014/main" id="{273A6488-A728-E0A9-FBBF-29C48230147E}"/>
              </a:ext>
            </a:extLst>
          </p:cNvPr>
          <p:cNvPicPr>
            <a:picLocks noChangeAspect="1"/>
          </p:cNvPicPr>
          <p:nvPr userDrawn="1"/>
        </p:nvPicPr>
        <p:blipFill>
          <a:blip r:embed="rId3"/>
          <a:stretch>
            <a:fillRect/>
          </a:stretch>
        </p:blipFill>
        <p:spPr>
          <a:xfrm>
            <a:off x="94256" y="5799700"/>
            <a:ext cx="5723772" cy="960058"/>
          </a:xfrm>
          <a:prstGeom prst="rect">
            <a:avLst/>
          </a:prstGeom>
        </p:spPr>
      </p:pic>
      <p:sp>
        <p:nvSpPr>
          <p:cNvPr id="4" name="TextBox 3">
            <a:extLst>
              <a:ext uri="{FF2B5EF4-FFF2-40B4-BE49-F238E27FC236}">
                <a16:creationId xmlns:a16="http://schemas.microsoft.com/office/drawing/2014/main" id="{FB7FFB5A-9113-0BFE-0609-D389C4DAE9D1}"/>
              </a:ext>
            </a:extLst>
          </p:cNvPr>
          <p:cNvSpPr txBox="1"/>
          <p:nvPr userDrawn="1"/>
        </p:nvSpPr>
        <p:spPr>
          <a:xfrm>
            <a:off x="777485" y="2624394"/>
            <a:ext cx="5215812" cy="1654299"/>
          </a:xfrm>
          <a:prstGeom prst="rect">
            <a:avLst/>
          </a:prstGeom>
          <a:noFill/>
        </p:spPr>
        <p:txBody>
          <a:bodyPr wrap="square">
            <a:spAutoFit/>
          </a:bodyPr>
          <a:lstStyle/>
          <a:p>
            <a:pPr marL="0" indent="0">
              <a:buNone/>
            </a:pPr>
            <a:r>
              <a:rPr lang="en-US" sz="8000" b="1" i="0" dirty="0">
                <a:solidFill>
                  <a:srgbClr val="403B33"/>
                </a:solidFill>
                <a:latin typeface="Gill Sans MT" panose="020B0502020104020203" pitchFamily="34" charset="77"/>
                <a:cs typeface="Gill Sans SemiBold" panose="020B0502020104020203" pitchFamily="34" charset="-79"/>
              </a:rPr>
              <a:t>Thank you</a:t>
            </a:r>
            <a:br>
              <a:rPr lang="en-US" sz="7300" b="1" dirty="0">
                <a:solidFill>
                  <a:srgbClr val="403B33"/>
                </a:solidFill>
                <a:latin typeface="Gill Sans SemiBold" panose="020B0502020104020203" pitchFamily="34" charset="-79"/>
                <a:cs typeface="Gill Sans SemiBold" panose="020B0502020104020203" pitchFamily="34" charset="-79"/>
              </a:rPr>
            </a:br>
            <a:r>
              <a:rPr lang="en-US" sz="2150" b="0" i="0" dirty="0">
                <a:solidFill>
                  <a:srgbClr val="403B33"/>
                </a:solidFill>
                <a:latin typeface="Gill Sans MT" panose="020B0502020104020203" pitchFamily="34" charset="77"/>
                <a:cs typeface="Gill Sans Light" panose="020B0302020104020203" pitchFamily="34" charset="-79"/>
              </a:rPr>
              <a:t>We hope you have enjoyed this presentation</a:t>
            </a:r>
          </a:p>
        </p:txBody>
      </p:sp>
      <p:sp>
        <p:nvSpPr>
          <p:cNvPr id="7" name="TextBox 6">
            <a:extLst>
              <a:ext uri="{FF2B5EF4-FFF2-40B4-BE49-F238E27FC236}">
                <a16:creationId xmlns:a16="http://schemas.microsoft.com/office/drawing/2014/main" id="{1AF50B65-6CA8-6F67-B317-5E608F58826C}"/>
              </a:ext>
            </a:extLst>
          </p:cNvPr>
          <p:cNvSpPr txBox="1"/>
          <p:nvPr userDrawn="1"/>
        </p:nvSpPr>
        <p:spPr>
          <a:xfrm>
            <a:off x="6755294" y="2644875"/>
            <a:ext cx="4744280" cy="2031325"/>
          </a:xfrm>
          <a:prstGeom prst="rect">
            <a:avLst/>
          </a:prstGeom>
          <a:noFill/>
        </p:spPr>
        <p:txBody>
          <a:bodyPr wrap="square">
            <a:spAutoFit/>
          </a:bodyPr>
          <a:lstStyle/>
          <a:p>
            <a:r>
              <a:rPr lang="en-US" b="0" i="1" dirty="0">
                <a:solidFill>
                  <a:schemeClr val="tx1">
                    <a:lumMod val="50000"/>
                    <a:lumOff val="50000"/>
                  </a:schemeClr>
                </a:solidFill>
                <a:latin typeface="Gill Sans MT" panose="020B0502020104020203" pitchFamily="34" charset="77"/>
                <a:cs typeface="Gill Sans Light" panose="020B0302020104020203" pitchFamily="34" charset="-79"/>
              </a:rPr>
              <a:t>This program is made possible by the generous support of the American people through the United States Agency for International Development (USAID). The contents are the responsibility of the Feed the Future Innovation Lab for Horticulture and do not necessarily reflect the views of USAID or the United States Government.</a:t>
            </a:r>
          </a:p>
        </p:txBody>
      </p:sp>
    </p:spTree>
    <p:extLst>
      <p:ext uri="{BB962C8B-B14F-4D97-AF65-F5344CB8AC3E}">
        <p14:creationId xmlns:p14="http://schemas.microsoft.com/office/powerpoint/2010/main" val="393048181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2" y="1470990"/>
            <a:ext cx="3932237" cy="1112837"/>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1470991"/>
            <a:ext cx="6172200" cy="39718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673627"/>
            <a:ext cx="3932237" cy="2890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a:extLst>
              <a:ext uri="{FF2B5EF4-FFF2-40B4-BE49-F238E27FC236}">
                <a16:creationId xmlns:a16="http://schemas.microsoft.com/office/drawing/2014/main" id="{50A098F1-6CC8-1FDB-0A76-32229A451F5A}"/>
              </a:ext>
            </a:extLst>
          </p:cNvPr>
          <p:cNvSpPr/>
          <p:nvPr userDrawn="1"/>
        </p:nvSpPr>
        <p:spPr>
          <a:xfrm>
            <a:off x="0" y="0"/>
            <a:ext cx="12192000" cy="1058305"/>
          </a:xfrm>
          <a:prstGeom prst="rect">
            <a:avLst/>
          </a:prstGeom>
          <a:solidFill>
            <a:srgbClr val="403B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horizontal RGB white.eps">
            <a:extLst>
              <a:ext uri="{FF2B5EF4-FFF2-40B4-BE49-F238E27FC236}">
                <a16:creationId xmlns:a16="http://schemas.microsoft.com/office/drawing/2014/main" id="{9F299C8E-B16E-DF3A-160D-AA806FE782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6CFD25A8-DB87-26EB-D489-B978642F5543}"/>
              </a:ext>
            </a:extLst>
          </p:cNvPr>
          <p:cNvPicPr>
            <a:picLocks noChangeAspect="1"/>
          </p:cNvPicPr>
          <p:nvPr userDrawn="1"/>
        </p:nvPicPr>
        <p:blipFill>
          <a:blip r:embed="rId3"/>
          <a:stretch>
            <a:fillRect/>
          </a:stretch>
        </p:blipFill>
        <p:spPr>
          <a:xfrm>
            <a:off x="94256" y="5799700"/>
            <a:ext cx="5723772" cy="960058"/>
          </a:xfrm>
          <a:prstGeom prst="rect">
            <a:avLst/>
          </a:prstGeom>
        </p:spPr>
      </p:pic>
    </p:spTree>
    <p:extLst>
      <p:ext uri="{BB962C8B-B14F-4D97-AF65-F5344CB8AC3E}">
        <p14:creationId xmlns:p14="http://schemas.microsoft.com/office/powerpoint/2010/main" val="18922077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21296"/>
            <a:ext cx="3932237" cy="1003852"/>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1421296"/>
            <a:ext cx="6172200" cy="414326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544417"/>
            <a:ext cx="3932237" cy="30201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a:extLst>
              <a:ext uri="{FF2B5EF4-FFF2-40B4-BE49-F238E27FC236}">
                <a16:creationId xmlns:a16="http://schemas.microsoft.com/office/drawing/2014/main" id="{1A27F8C3-7440-E9CC-74C1-AC438B2FAEC6}"/>
              </a:ext>
            </a:extLst>
          </p:cNvPr>
          <p:cNvSpPr/>
          <p:nvPr userDrawn="1"/>
        </p:nvSpPr>
        <p:spPr>
          <a:xfrm>
            <a:off x="0" y="0"/>
            <a:ext cx="12192000" cy="1058305"/>
          </a:xfrm>
          <a:prstGeom prst="rect">
            <a:avLst/>
          </a:prstGeom>
          <a:solidFill>
            <a:srgbClr val="403B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horizontal RGB white.eps">
            <a:extLst>
              <a:ext uri="{FF2B5EF4-FFF2-40B4-BE49-F238E27FC236}">
                <a16:creationId xmlns:a16="http://schemas.microsoft.com/office/drawing/2014/main" id="{06DF718A-9E50-8AAC-D28E-DDB194E2B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643796C4-7EED-61DD-8130-ADACB3FC0102}"/>
              </a:ext>
            </a:extLst>
          </p:cNvPr>
          <p:cNvPicPr>
            <a:picLocks noChangeAspect="1"/>
          </p:cNvPicPr>
          <p:nvPr userDrawn="1"/>
        </p:nvPicPr>
        <p:blipFill>
          <a:blip r:embed="rId3"/>
          <a:stretch>
            <a:fillRect/>
          </a:stretch>
        </p:blipFill>
        <p:spPr>
          <a:xfrm>
            <a:off x="94256" y="5799700"/>
            <a:ext cx="5723772" cy="960058"/>
          </a:xfrm>
          <a:prstGeom prst="rect">
            <a:avLst/>
          </a:prstGeom>
        </p:spPr>
      </p:pic>
    </p:spTree>
    <p:extLst>
      <p:ext uri="{BB962C8B-B14F-4D97-AF65-F5344CB8AC3E}">
        <p14:creationId xmlns:p14="http://schemas.microsoft.com/office/powerpoint/2010/main" val="28437178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2534477"/>
            <a:ext cx="10515600" cy="30300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5108627C-CC59-F460-7A47-22B8C1334D0D}"/>
              </a:ext>
            </a:extLst>
          </p:cNvPr>
          <p:cNvSpPr/>
          <p:nvPr userDrawn="1"/>
        </p:nvSpPr>
        <p:spPr>
          <a:xfrm>
            <a:off x="0" y="0"/>
            <a:ext cx="12192000" cy="1058305"/>
          </a:xfrm>
          <a:prstGeom prst="rect">
            <a:avLst/>
          </a:prstGeom>
          <a:solidFill>
            <a:srgbClr val="403B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F9E193B1-0FA9-C556-F5F6-BBA856A0D5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DCFB7AB0-572B-BE79-7CA7-AA2B3F4AC589}"/>
              </a:ext>
            </a:extLst>
          </p:cNvPr>
          <p:cNvPicPr>
            <a:picLocks noChangeAspect="1"/>
          </p:cNvPicPr>
          <p:nvPr userDrawn="1"/>
        </p:nvPicPr>
        <p:blipFill>
          <a:blip r:embed="rId3"/>
          <a:stretch>
            <a:fillRect/>
          </a:stretch>
        </p:blipFill>
        <p:spPr>
          <a:xfrm>
            <a:off x="94256" y="5799700"/>
            <a:ext cx="5723772" cy="960058"/>
          </a:xfrm>
          <a:prstGeom prst="rect">
            <a:avLst/>
          </a:prstGeom>
        </p:spPr>
      </p:pic>
    </p:spTree>
    <p:extLst>
      <p:ext uri="{BB962C8B-B14F-4D97-AF65-F5344CB8AC3E}">
        <p14:creationId xmlns:p14="http://schemas.microsoft.com/office/powerpoint/2010/main" val="30578793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51722"/>
            <a:ext cx="2628900" cy="42128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1351722"/>
            <a:ext cx="7734300" cy="42128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EFF5F9B1-F4EF-D609-7366-0C05EEBF2213}"/>
              </a:ext>
            </a:extLst>
          </p:cNvPr>
          <p:cNvSpPr/>
          <p:nvPr userDrawn="1"/>
        </p:nvSpPr>
        <p:spPr>
          <a:xfrm>
            <a:off x="0" y="0"/>
            <a:ext cx="12192000" cy="1058305"/>
          </a:xfrm>
          <a:prstGeom prst="rect">
            <a:avLst/>
          </a:prstGeom>
          <a:solidFill>
            <a:srgbClr val="403B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E8731445-3FF7-C504-6161-BEFAF76076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1F2E8B92-DA0E-3D0B-A4F2-AC5866C600DB}"/>
              </a:ext>
            </a:extLst>
          </p:cNvPr>
          <p:cNvPicPr>
            <a:picLocks noChangeAspect="1"/>
          </p:cNvPicPr>
          <p:nvPr userDrawn="1"/>
        </p:nvPicPr>
        <p:blipFill>
          <a:blip r:embed="rId3"/>
          <a:stretch>
            <a:fillRect/>
          </a:stretch>
        </p:blipFill>
        <p:spPr>
          <a:xfrm>
            <a:off x="94256" y="5799700"/>
            <a:ext cx="5723772" cy="960058"/>
          </a:xfrm>
          <a:prstGeom prst="rect">
            <a:avLst/>
          </a:prstGeom>
        </p:spPr>
      </p:pic>
    </p:spTree>
    <p:extLst>
      <p:ext uri="{BB962C8B-B14F-4D97-AF65-F5344CB8AC3E}">
        <p14:creationId xmlns:p14="http://schemas.microsoft.com/office/powerpoint/2010/main" val="251248006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4FFA10AC-386C-3603-D662-8745E9546616}"/>
              </a:ext>
            </a:extLst>
          </p:cNvPr>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E9307601-8CDE-4B19-A2CB-E7B712067609}"/>
              </a:ext>
            </a:extLst>
          </p:cNvPr>
          <p:cNvSpPr/>
          <p:nvPr userDrawn="1"/>
        </p:nvSpPr>
        <p:spPr>
          <a:xfrm>
            <a:off x="0" y="0"/>
            <a:ext cx="12192000" cy="1058305"/>
          </a:xfrm>
          <a:prstGeom prst="rect">
            <a:avLst/>
          </a:prstGeom>
          <a:solidFill>
            <a:srgbClr val="403B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D5C043D8-CD5E-9266-7E25-FEDE432BFC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32811226-4868-EC07-E8D1-A6A7A79EAD07}"/>
              </a:ext>
            </a:extLst>
          </p:cNvPr>
          <p:cNvPicPr>
            <a:picLocks noChangeAspect="1"/>
          </p:cNvPicPr>
          <p:nvPr userDrawn="1"/>
        </p:nvPicPr>
        <p:blipFill>
          <a:blip r:embed="rId3"/>
          <a:stretch>
            <a:fillRect/>
          </a:stretch>
        </p:blipFill>
        <p:spPr>
          <a:xfrm>
            <a:off x="94256" y="5799700"/>
            <a:ext cx="5723772" cy="960058"/>
          </a:xfrm>
          <a:prstGeom prst="rect">
            <a:avLst/>
          </a:prstGeom>
        </p:spPr>
      </p:pic>
    </p:spTree>
    <p:extLst>
      <p:ext uri="{BB962C8B-B14F-4D97-AF65-F5344CB8AC3E}">
        <p14:creationId xmlns:p14="http://schemas.microsoft.com/office/powerpoint/2010/main" val="210931881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4E4DF-04E8-661F-921A-1B71072E8310}"/>
              </a:ext>
            </a:extLst>
          </p:cNvPr>
          <p:cNvSpPr/>
          <p:nvPr userDrawn="1"/>
        </p:nvSpPr>
        <p:spPr>
          <a:xfrm>
            <a:off x="0" y="0"/>
            <a:ext cx="12192000" cy="6858000"/>
          </a:xfrm>
          <a:prstGeom prst="rect">
            <a:avLst/>
          </a:prstGeom>
          <a:solidFill>
            <a:srgbClr val="C2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Logo&#10;&#10;Description automatically generated">
            <a:extLst>
              <a:ext uri="{FF2B5EF4-FFF2-40B4-BE49-F238E27FC236}">
                <a16:creationId xmlns:a16="http://schemas.microsoft.com/office/drawing/2014/main" id="{84C9D742-6111-BBBA-7107-447137CC7D8C}"/>
              </a:ext>
            </a:extLst>
          </p:cNvPr>
          <p:cNvPicPr>
            <a:picLocks noChangeAspect="1"/>
          </p:cNvPicPr>
          <p:nvPr userDrawn="1"/>
        </p:nvPicPr>
        <p:blipFill>
          <a:blip r:embed="rId2"/>
          <a:stretch>
            <a:fillRect/>
          </a:stretch>
        </p:blipFill>
        <p:spPr>
          <a:xfrm>
            <a:off x="669851" y="496105"/>
            <a:ext cx="2456771" cy="1143431"/>
          </a:xfrm>
          <a:prstGeom prst="rect">
            <a:avLst/>
          </a:prstGeom>
        </p:spPr>
      </p:pic>
      <p:sp>
        <p:nvSpPr>
          <p:cNvPr id="9" name="Title 1">
            <a:extLst>
              <a:ext uri="{FF2B5EF4-FFF2-40B4-BE49-F238E27FC236}">
                <a16:creationId xmlns:a16="http://schemas.microsoft.com/office/drawing/2014/main" id="{0CCFD419-D3D1-ED72-DD9B-95D229E23959}"/>
              </a:ext>
            </a:extLst>
          </p:cNvPr>
          <p:cNvSpPr txBox="1">
            <a:spLocks/>
          </p:cNvSpPr>
          <p:nvPr userDrawn="1"/>
        </p:nvSpPr>
        <p:spPr>
          <a:xfrm>
            <a:off x="523654" y="1847194"/>
            <a:ext cx="6876607" cy="1581806"/>
          </a:xfrm>
          <a:prstGeom prst="rect">
            <a:avLst/>
          </a:prstGeom>
        </p:spPr>
        <p:txBody>
          <a:bodyPr>
            <a:noAutofit/>
          </a:bodyPr>
          <a:lstStyle>
            <a:lvl1pPr algn="l" defTabSz="914400" rtl="0" eaLnBrk="1" latinLnBrk="0" hangingPunct="1">
              <a:lnSpc>
                <a:spcPct val="90000"/>
              </a:lnSpc>
              <a:spcBef>
                <a:spcPct val="0"/>
              </a:spcBef>
              <a:buNone/>
              <a:defRPr sz="4400" kern="1200">
                <a:solidFill>
                  <a:srgbClr val="4699B5"/>
                </a:solidFill>
                <a:latin typeface="+mj-lt"/>
                <a:ea typeface="+mj-ea"/>
                <a:cs typeface="+mj-cs"/>
              </a:defRPr>
            </a:lvl1pPr>
          </a:lstStyle>
          <a:p>
            <a:r>
              <a:rPr lang="en-US" sz="5300" b="1" i="0" dirty="0">
                <a:solidFill>
                  <a:schemeClr val="bg1"/>
                </a:solidFill>
                <a:latin typeface="Gill Sans MT" panose="020B0502020104020203" pitchFamily="34" charset="77"/>
                <a:cs typeface="Gill Sans" panose="020B0502020104020203" pitchFamily="34" charset="-79"/>
              </a:rPr>
              <a:t>Innovation Lab</a:t>
            </a:r>
          </a:p>
          <a:p>
            <a:r>
              <a:rPr lang="en-US" sz="5300" b="1" i="0" dirty="0">
                <a:solidFill>
                  <a:schemeClr val="bg1"/>
                </a:solidFill>
                <a:latin typeface="Gill Sans MT" panose="020B0502020104020203" pitchFamily="34" charset="77"/>
                <a:cs typeface="Gill Sans" panose="020B0502020104020203" pitchFamily="34" charset="-79"/>
              </a:rPr>
              <a:t>for Horticulture</a:t>
            </a:r>
          </a:p>
        </p:txBody>
      </p:sp>
      <p:sp>
        <p:nvSpPr>
          <p:cNvPr id="10" name="Title 1">
            <a:extLst>
              <a:ext uri="{FF2B5EF4-FFF2-40B4-BE49-F238E27FC236}">
                <a16:creationId xmlns:a16="http://schemas.microsoft.com/office/drawing/2014/main" id="{7024D783-B872-EFDC-51E0-1D535B699136}"/>
              </a:ext>
            </a:extLst>
          </p:cNvPr>
          <p:cNvSpPr txBox="1">
            <a:spLocks/>
          </p:cNvSpPr>
          <p:nvPr userDrawn="1"/>
        </p:nvSpPr>
        <p:spPr>
          <a:xfrm>
            <a:off x="523652" y="4454714"/>
            <a:ext cx="11089227" cy="1581806"/>
          </a:xfrm>
          <a:prstGeom prst="rect">
            <a:avLst/>
          </a:prstGeom>
        </p:spPr>
        <p:txBody>
          <a:bodyPr/>
          <a:lstStyle>
            <a:lvl1pPr algn="l" defTabSz="914400" rtl="0" eaLnBrk="1" latinLnBrk="0" hangingPunct="1">
              <a:lnSpc>
                <a:spcPct val="90000"/>
              </a:lnSpc>
              <a:spcBef>
                <a:spcPct val="0"/>
              </a:spcBef>
              <a:buNone/>
              <a:defRPr sz="4400" kern="1200">
                <a:solidFill>
                  <a:srgbClr val="4699B5"/>
                </a:solidFill>
                <a:latin typeface="+mj-lt"/>
                <a:ea typeface="+mj-ea"/>
                <a:cs typeface="+mj-cs"/>
              </a:defRPr>
            </a:lvl1pPr>
          </a:lstStyle>
          <a:p>
            <a:endParaRPr lang="en-US" sz="5500" b="0" i="0" dirty="0">
              <a:solidFill>
                <a:schemeClr val="bg1"/>
              </a:solidFill>
              <a:latin typeface="Gill Sans MT" panose="020B0502020104020203" pitchFamily="34" charset="77"/>
              <a:cs typeface="Gill Sans Light" panose="020B0302020104020203" pitchFamily="34" charset="-79"/>
            </a:endParaRPr>
          </a:p>
        </p:txBody>
      </p:sp>
    </p:spTree>
    <p:extLst>
      <p:ext uri="{BB962C8B-B14F-4D97-AF65-F5344CB8AC3E}">
        <p14:creationId xmlns:p14="http://schemas.microsoft.com/office/powerpoint/2010/main" val="38217315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F162B3B-2A05-AB45-879A-2C79F0A46EE7}" type="datetimeFigureOut">
              <a:rPr lang="en-US" smtClean="0"/>
              <a:t>4/19/24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18929975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F162B3B-2A05-AB45-879A-2C79F0A46EE7}" type="datetimeFigureOut">
              <a:rPr lang="en-US" smtClean="0"/>
              <a:t>4/19/24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36498176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F162B3B-2A05-AB45-879A-2C79F0A46EE7}" type="datetimeFigureOut">
              <a:rPr lang="en-US" smtClean="0"/>
              <a:t>4/19/24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16315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2BAC25-F664-7340-2A0B-AE5D96DC0FFB}"/>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horizontal RGB white.eps">
            <a:extLst>
              <a:ext uri="{FF2B5EF4-FFF2-40B4-BE49-F238E27FC236}">
                <a16:creationId xmlns:a16="http://schemas.microsoft.com/office/drawing/2014/main" id="{6F0D6948-B2E6-D8CA-1882-EB9720D7B5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9" name="Picture 8">
            <a:extLst>
              <a:ext uri="{FF2B5EF4-FFF2-40B4-BE49-F238E27FC236}">
                <a16:creationId xmlns:a16="http://schemas.microsoft.com/office/drawing/2014/main" id="{B3C19873-C5BC-776D-C953-CD14D338778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0941" r="10941"/>
          <a:stretch/>
        </p:blipFill>
        <p:spPr>
          <a:xfrm>
            <a:off x="601814" y="1567508"/>
            <a:ext cx="10988372" cy="3908259"/>
          </a:xfrm>
          <a:prstGeom prst="rect">
            <a:avLst/>
          </a:prstGeom>
        </p:spPr>
      </p:pic>
      <p:sp>
        <p:nvSpPr>
          <p:cNvPr id="7" name="Rectangle 6">
            <a:extLst>
              <a:ext uri="{FF2B5EF4-FFF2-40B4-BE49-F238E27FC236}">
                <a16:creationId xmlns:a16="http://schemas.microsoft.com/office/drawing/2014/main" id="{AB9190A8-EEC0-15D6-5B81-0307CDF4B1A0}"/>
              </a:ext>
            </a:extLst>
          </p:cNvPr>
          <p:cNvSpPr/>
          <p:nvPr userDrawn="1"/>
        </p:nvSpPr>
        <p:spPr>
          <a:xfrm>
            <a:off x="0" y="5956071"/>
            <a:ext cx="12192000" cy="90889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 name="Picture 1" descr="White text on a black background&#10;&#10;Description automatically generated">
            <a:extLst>
              <a:ext uri="{FF2B5EF4-FFF2-40B4-BE49-F238E27FC236}">
                <a16:creationId xmlns:a16="http://schemas.microsoft.com/office/drawing/2014/main" id="{9234C9D3-B0C6-24A6-8638-22B0F6EBB164}"/>
              </a:ext>
            </a:extLst>
          </p:cNvPr>
          <p:cNvPicPr>
            <a:picLocks noChangeAspect="1"/>
          </p:cNvPicPr>
          <p:nvPr userDrawn="1"/>
        </p:nvPicPr>
        <p:blipFill>
          <a:blip r:embed="rId4"/>
          <a:stretch>
            <a:fillRect/>
          </a:stretch>
        </p:blipFill>
        <p:spPr>
          <a:xfrm>
            <a:off x="9741" y="5949107"/>
            <a:ext cx="6344370" cy="912129"/>
          </a:xfrm>
          <a:prstGeom prst="rect">
            <a:avLst/>
          </a:prstGeom>
        </p:spPr>
      </p:pic>
    </p:spTree>
    <p:extLst>
      <p:ext uri="{BB962C8B-B14F-4D97-AF65-F5344CB8AC3E}">
        <p14:creationId xmlns:p14="http://schemas.microsoft.com/office/powerpoint/2010/main" val="2646704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504661"/>
            <a:ext cx="5181600" cy="3672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504661"/>
            <a:ext cx="5181600" cy="3672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F162B3B-2A05-AB45-879A-2C79F0A46EE7}" type="datetimeFigureOut">
              <a:rPr lang="en-US" smtClean="0"/>
              <a:t>4/19/24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9840837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98715"/>
            <a:ext cx="10515600" cy="823912"/>
          </a:xfrm>
        </p:spPr>
        <p:txBody>
          <a:bodyPr/>
          <a:lstStyle/>
          <a:p>
            <a:r>
              <a:rPr lang="en-US" dirty="0"/>
              <a:t>Click to edit Master title style</a:t>
            </a:r>
          </a:p>
        </p:txBody>
      </p:sp>
      <p:sp>
        <p:nvSpPr>
          <p:cNvPr id="3" name="Text Placeholder 2"/>
          <p:cNvSpPr>
            <a:spLocks noGrp="1"/>
          </p:cNvSpPr>
          <p:nvPr>
            <p:ph type="body" idx="1"/>
          </p:nvPr>
        </p:nvSpPr>
        <p:spPr>
          <a:xfrm>
            <a:off x="839788" y="22893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3279913"/>
            <a:ext cx="5157787" cy="2909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228931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279913"/>
            <a:ext cx="5183188" cy="2909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F162B3B-2A05-AB45-879A-2C79F0A46EE7}" type="datetimeFigureOut">
              <a:rPr lang="en-US" smtClean="0"/>
              <a:t>4/19/24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21230642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F162B3B-2A05-AB45-879A-2C79F0A46EE7}" type="datetimeFigureOut">
              <a:rPr lang="en-US" smtClean="0"/>
              <a:t>4/19/24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5378817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F162B3B-2A05-AB45-879A-2C79F0A46EE7}" type="datetimeFigureOut">
              <a:rPr lang="en-US" smtClean="0"/>
              <a:t>4/19/24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32320244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2" y="1470990"/>
            <a:ext cx="3932237" cy="1112837"/>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1470991"/>
            <a:ext cx="6172200" cy="43900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673626"/>
            <a:ext cx="3932237" cy="31953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F162B3B-2A05-AB45-879A-2C79F0A46EE7}" type="datetimeFigureOut">
              <a:rPr lang="en-US" smtClean="0"/>
              <a:t>4/19/24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40616952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21296"/>
            <a:ext cx="3932237" cy="1003852"/>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1421297"/>
            <a:ext cx="6172200" cy="443975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544417"/>
            <a:ext cx="3932237" cy="33245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F162B3B-2A05-AB45-879A-2C79F0A46EE7}" type="datetimeFigureOut">
              <a:rPr lang="en-US" smtClean="0"/>
              <a:t>4/19/24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387021900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F162B3B-2A05-AB45-879A-2C79F0A46EE7}" type="datetimeFigureOut">
              <a:rPr lang="en-US" smtClean="0"/>
              <a:t>4/19/24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25500743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51721"/>
            <a:ext cx="2628900" cy="482524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1351721"/>
            <a:ext cx="7734300" cy="48252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F162B3B-2A05-AB45-879A-2C79F0A46EE7}" type="datetimeFigureOut">
              <a:rPr lang="en-US" smtClean="0"/>
              <a:t>4/19/24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216782736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F162B3B-2A05-AB45-879A-2C79F0A46EE7}" type="datetimeFigureOut">
              <a:rPr lang="en-US" smtClean="0"/>
              <a:t>4/19/24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14F5C5-F21B-3C4B-97C2-7FC5E83F4458}" type="slidenum">
              <a:rPr lang="en-US" smtClean="0"/>
              <a:t>‹#›</a:t>
            </a:fld>
            <a:endParaRPr lang="en-US"/>
          </a:p>
        </p:txBody>
      </p:sp>
      <p:sp>
        <p:nvSpPr>
          <p:cNvPr id="7" name="Title 6">
            <a:extLst>
              <a:ext uri="{FF2B5EF4-FFF2-40B4-BE49-F238E27FC236}">
                <a16:creationId xmlns:a16="http://schemas.microsoft.com/office/drawing/2014/main" id="{4FFA10AC-386C-3603-D662-8745E954661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7759618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CACAB32A-9110-15C7-3670-29A0998A118D}"/>
              </a:ext>
            </a:extLst>
          </p:cNvPr>
          <p:cNvSpPr/>
          <p:nvPr userDrawn="1"/>
        </p:nvSpPr>
        <p:spPr>
          <a:xfrm>
            <a:off x="0" y="-1"/>
            <a:ext cx="12192000" cy="1058305"/>
          </a:xfrm>
          <a:prstGeom prst="rect">
            <a:avLst/>
          </a:prstGeom>
          <a:solidFill>
            <a:srgbClr val="C2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25D3F5BF-4411-E2A9-D5F6-F25EDB2484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77694CD7-9382-2D70-3AF5-A6519E36D01B}"/>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1905878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6" name="Picture 5" descr="A picture containing text, sign&#10;&#10;Description automatically generated">
            <a:extLst>
              <a:ext uri="{FF2B5EF4-FFF2-40B4-BE49-F238E27FC236}">
                <a16:creationId xmlns:a16="http://schemas.microsoft.com/office/drawing/2014/main" id="{6A3C3D1F-636C-00D6-7911-9C1226DFB9E1}"/>
              </a:ext>
            </a:extLst>
          </p:cNvPr>
          <p:cNvPicPr>
            <a:picLocks noChangeAspect="1"/>
          </p:cNvPicPr>
          <p:nvPr userDrawn="1"/>
        </p:nvPicPr>
        <p:blipFill>
          <a:blip r:embed="rId2"/>
          <a:stretch>
            <a:fillRect/>
          </a:stretch>
        </p:blipFill>
        <p:spPr>
          <a:xfrm>
            <a:off x="8602278" y="5952782"/>
            <a:ext cx="1854679" cy="589637"/>
          </a:xfrm>
          <a:prstGeom prst="rect">
            <a:avLst/>
          </a:prstGeom>
        </p:spPr>
      </p:pic>
      <p:pic>
        <p:nvPicPr>
          <p:cNvPr id="7" name="Picture 6" descr="A picture containing text, sign, clock&#10;&#10;Description automatically generated">
            <a:extLst>
              <a:ext uri="{FF2B5EF4-FFF2-40B4-BE49-F238E27FC236}">
                <a16:creationId xmlns:a16="http://schemas.microsoft.com/office/drawing/2014/main" id="{AA52B60F-BF79-37FE-E98D-E5D31982CBB3}"/>
              </a:ext>
            </a:extLst>
          </p:cNvPr>
          <p:cNvPicPr>
            <a:picLocks noChangeAspect="1"/>
          </p:cNvPicPr>
          <p:nvPr userDrawn="1"/>
        </p:nvPicPr>
        <p:blipFill>
          <a:blip r:embed="rId3"/>
          <a:stretch>
            <a:fillRect/>
          </a:stretch>
        </p:blipFill>
        <p:spPr>
          <a:xfrm>
            <a:off x="10921851" y="5960351"/>
            <a:ext cx="758923" cy="561603"/>
          </a:xfrm>
          <a:prstGeom prst="rect">
            <a:avLst/>
          </a:prstGeom>
        </p:spPr>
      </p:pic>
      <p:pic>
        <p:nvPicPr>
          <p:cNvPr id="8" name="Picture 7" descr="Logo&#10;&#10;Description automatically generated">
            <a:extLst>
              <a:ext uri="{FF2B5EF4-FFF2-40B4-BE49-F238E27FC236}">
                <a16:creationId xmlns:a16="http://schemas.microsoft.com/office/drawing/2014/main" id="{A244F0E5-6729-4FDA-5993-FE1A74F6CA31}"/>
              </a:ext>
            </a:extLst>
          </p:cNvPr>
          <p:cNvPicPr>
            <a:picLocks noChangeAspect="1"/>
          </p:cNvPicPr>
          <p:nvPr userDrawn="1"/>
        </p:nvPicPr>
        <p:blipFill>
          <a:blip r:embed="rId4"/>
          <a:stretch>
            <a:fillRect/>
          </a:stretch>
        </p:blipFill>
        <p:spPr>
          <a:xfrm>
            <a:off x="6558295" y="5952780"/>
            <a:ext cx="558870" cy="562257"/>
          </a:xfrm>
          <a:prstGeom prst="rect">
            <a:avLst/>
          </a:prstGeom>
        </p:spPr>
      </p:pic>
      <p:pic>
        <p:nvPicPr>
          <p:cNvPr id="9" name="Picture 8" descr="Logo&#10;&#10;Description automatically generated">
            <a:extLst>
              <a:ext uri="{FF2B5EF4-FFF2-40B4-BE49-F238E27FC236}">
                <a16:creationId xmlns:a16="http://schemas.microsoft.com/office/drawing/2014/main" id="{D59B71BF-69B5-22EE-1A9D-8F23998B7A3D}"/>
              </a:ext>
            </a:extLst>
          </p:cNvPr>
          <p:cNvPicPr>
            <a:picLocks noChangeAspect="1"/>
          </p:cNvPicPr>
          <p:nvPr userDrawn="1"/>
        </p:nvPicPr>
        <p:blipFill>
          <a:blip r:embed="rId5"/>
          <a:stretch>
            <a:fillRect/>
          </a:stretch>
        </p:blipFill>
        <p:spPr>
          <a:xfrm>
            <a:off x="7582059" y="5952780"/>
            <a:ext cx="555325" cy="562257"/>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7B74E9E2-F2B6-5106-AE4D-5F22D797A75C}"/>
              </a:ext>
            </a:extLst>
          </p:cNvPr>
          <p:cNvPicPr>
            <a:picLocks noChangeAspect="1"/>
          </p:cNvPicPr>
          <p:nvPr userDrawn="1"/>
        </p:nvPicPr>
        <p:blipFill>
          <a:blip r:embed="rId6"/>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70119892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2534477"/>
            <a:ext cx="10515600" cy="3030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8BFF1F92-FABB-816E-59A0-CBA37F8FAF5E}"/>
              </a:ext>
            </a:extLst>
          </p:cNvPr>
          <p:cNvSpPr/>
          <p:nvPr userDrawn="1"/>
        </p:nvSpPr>
        <p:spPr>
          <a:xfrm>
            <a:off x="0" y="-1"/>
            <a:ext cx="12192000" cy="1058305"/>
          </a:xfrm>
          <a:prstGeom prst="rect">
            <a:avLst/>
          </a:prstGeom>
          <a:solidFill>
            <a:srgbClr val="C2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76B31A7C-6E99-E9AF-7CA2-CFFAB9F64B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21084A18-F80F-8943-1867-85BE3FA5DEFF}"/>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329718547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05498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1CA72477-26C7-0C02-0FA5-419A17AA1557}"/>
              </a:ext>
            </a:extLst>
          </p:cNvPr>
          <p:cNvSpPr/>
          <p:nvPr userDrawn="1"/>
        </p:nvSpPr>
        <p:spPr>
          <a:xfrm>
            <a:off x="0" y="-1"/>
            <a:ext cx="12192000" cy="1058305"/>
          </a:xfrm>
          <a:prstGeom prst="rect">
            <a:avLst/>
          </a:prstGeom>
          <a:solidFill>
            <a:srgbClr val="C2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ABC46A64-6C01-3DA9-9E82-9A1DC537A7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2880CC49-5D16-A184-B881-9158C4350126}"/>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1821286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504661"/>
            <a:ext cx="5181600" cy="30599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504661"/>
            <a:ext cx="5181600" cy="30599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D2206064-8E13-A88B-98BA-1586FCEE6FBB}"/>
              </a:ext>
            </a:extLst>
          </p:cNvPr>
          <p:cNvSpPr/>
          <p:nvPr userDrawn="1"/>
        </p:nvSpPr>
        <p:spPr>
          <a:xfrm>
            <a:off x="0" y="-1"/>
            <a:ext cx="12192000" cy="1058305"/>
          </a:xfrm>
          <a:prstGeom prst="rect">
            <a:avLst/>
          </a:prstGeom>
          <a:solidFill>
            <a:srgbClr val="C2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horizontal RGB white.eps">
            <a:extLst>
              <a:ext uri="{FF2B5EF4-FFF2-40B4-BE49-F238E27FC236}">
                <a16:creationId xmlns:a16="http://schemas.microsoft.com/office/drawing/2014/main" id="{ED8DEAAC-EF59-83AF-529E-A693F9347A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6" name="Picture 5" descr="Blue text on a black background&#10;&#10;Description automatically generated">
            <a:extLst>
              <a:ext uri="{FF2B5EF4-FFF2-40B4-BE49-F238E27FC236}">
                <a16:creationId xmlns:a16="http://schemas.microsoft.com/office/drawing/2014/main" id="{CBD60130-C119-6978-F010-9A09E61B0FC5}"/>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8787490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98715"/>
            <a:ext cx="10515600" cy="823912"/>
          </a:xfrm>
        </p:spPr>
        <p:txBody>
          <a:bodyPr/>
          <a:lstStyle/>
          <a:p>
            <a:r>
              <a:rPr lang="en-US" dirty="0"/>
              <a:t>Click to edit Master title style</a:t>
            </a:r>
          </a:p>
        </p:txBody>
      </p:sp>
      <p:sp>
        <p:nvSpPr>
          <p:cNvPr id="3" name="Text Placeholder 2"/>
          <p:cNvSpPr>
            <a:spLocks noGrp="1"/>
          </p:cNvSpPr>
          <p:nvPr>
            <p:ph type="body" idx="1"/>
          </p:nvPr>
        </p:nvSpPr>
        <p:spPr>
          <a:xfrm>
            <a:off x="839788" y="22893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3279914"/>
            <a:ext cx="5157787" cy="22793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228931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279914"/>
            <a:ext cx="5183188" cy="22793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669C0EB8-830F-F8BA-9299-4AD2E9E1BB66}"/>
              </a:ext>
            </a:extLst>
          </p:cNvPr>
          <p:cNvSpPr/>
          <p:nvPr userDrawn="1"/>
        </p:nvSpPr>
        <p:spPr>
          <a:xfrm>
            <a:off x="0" y="-1"/>
            <a:ext cx="12192000" cy="1058305"/>
          </a:xfrm>
          <a:prstGeom prst="rect">
            <a:avLst/>
          </a:prstGeom>
          <a:solidFill>
            <a:srgbClr val="C2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horizontal RGB white.eps">
            <a:extLst>
              <a:ext uri="{FF2B5EF4-FFF2-40B4-BE49-F238E27FC236}">
                <a16:creationId xmlns:a16="http://schemas.microsoft.com/office/drawing/2014/main" id="{251837EA-53E3-61FF-E899-3A74960286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C5BC6875-DE5A-35B3-F174-BD43899ADDDA}"/>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4612547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Rectangle 5">
            <a:extLst>
              <a:ext uri="{FF2B5EF4-FFF2-40B4-BE49-F238E27FC236}">
                <a16:creationId xmlns:a16="http://schemas.microsoft.com/office/drawing/2014/main" id="{6CF328A2-A28F-90EB-DED4-5139C55F54F7}"/>
              </a:ext>
            </a:extLst>
          </p:cNvPr>
          <p:cNvSpPr/>
          <p:nvPr userDrawn="1"/>
        </p:nvSpPr>
        <p:spPr>
          <a:xfrm>
            <a:off x="0" y="-1"/>
            <a:ext cx="12192000" cy="1058305"/>
          </a:xfrm>
          <a:prstGeom prst="rect">
            <a:avLst/>
          </a:prstGeom>
          <a:solidFill>
            <a:srgbClr val="C2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horizontal RGB white.eps">
            <a:extLst>
              <a:ext uri="{FF2B5EF4-FFF2-40B4-BE49-F238E27FC236}">
                <a16:creationId xmlns:a16="http://schemas.microsoft.com/office/drawing/2014/main" id="{AF7FAC49-567E-DD8C-CEC5-F787757D8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7789B824-01EC-1C10-9063-6A82FB92FA8E}"/>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15392177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BB4F41-F10C-507A-9AAD-24B061DF7E85}"/>
              </a:ext>
            </a:extLst>
          </p:cNvPr>
          <p:cNvSpPr/>
          <p:nvPr userDrawn="1"/>
        </p:nvSpPr>
        <p:spPr>
          <a:xfrm>
            <a:off x="0" y="-1"/>
            <a:ext cx="12192000" cy="1058305"/>
          </a:xfrm>
          <a:prstGeom prst="rect">
            <a:avLst/>
          </a:prstGeom>
          <a:solidFill>
            <a:srgbClr val="C2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horizontal RGB white.eps">
            <a:extLst>
              <a:ext uri="{FF2B5EF4-FFF2-40B4-BE49-F238E27FC236}">
                <a16:creationId xmlns:a16="http://schemas.microsoft.com/office/drawing/2014/main" id="{F6C31AD6-2D29-D03D-5D59-3D3365839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09C7A593-D430-9136-A550-E6582F1F7F44}"/>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347689790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2" y="1470990"/>
            <a:ext cx="3932237" cy="1112837"/>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1470991"/>
            <a:ext cx="6172200" cy="40935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673627"/>
            <a:ext cx="3932237" cy="2890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a:extLst>
              <a:ext uri="{FF2B5EF4-FFF2-40B4-BE49-F238E27FC236}">
                <a16:creationId xmlns:a16="http://schemas.microsoft.com/office/drawing/2014/main" id="{170BB7DE-328E-31CB-4185-0914C14782B1}"/>
              </a:ext>
            </a:extLst>
          </p:cNvPr>
          <p:cNvSpPr/>
          <p:nvPr userDrawn="1"/>
        </p:nvSpPr>
        <p:spPr>
          <a:xfrm>
            <a:off x="0" y="-1"/>
            <a:ext cx="12192000" cy="1058305"/>
          </a:xfrm>
          <a:prstGeom prst="rect">
            <a:avLst/>
          </a:prstGeom>
          <a:solidFill>
            <a:srgbClr val="C2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horizontal RGB white.eps">
            <a:extLst>
              <a:ext uri="{FF2B5EF4-FFF2-40B4-BE49-F238E27FC236}">
                <a16:creationId xmlns:a16="http://schemas.microsoft.com/office/drawing/2014/main" id="{40CE1203-0263-99E6-4B30-88EB615EDC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C56F2304-3B38-32C2-DBB1-F3365B98DD6C}"/>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301016076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21296"/>
            <a:ext cx="3932237" cy="1003852"/>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1421297"/>
            <a:ext cx="6172200" cy="443975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544417"/>
            <a:ext cx="3932237" cy="33245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a:extLst>
              <a:ext uri="{FF2B5EF4-FFF2-40B4-BE49-F238E27FC236}">
                <a16:creationId xmlns:a16="http://schemas.microsoft.com/office/drawing/2014/main" id="{D672F33C-F082-82ED-3E36-B3C37F5B2B96}"/>
              </a:ext>
            </a:extLst>
          </p:cNvPr>
          <p:cNvSpPr/>
          <p:nvPr userDrawn="1"/>
        </p:nvSpPr>
        <p:spPr>
          <a:xfrm>
            <a:off x="0" y="-1"/>
            <a:ext cx="12192000" cy="1058305"/>
          </a:xfrm>
          <a:prstGeom prst="rect">
            <a:avLst/>
          </a:prstGeom>
          <a:solidFill>
            <a:srgbClr val="C2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horizontal RGB white.eps">
            <a:extLst>
              <a:ext uri="{FF2B5EF4-FFF2-40B4-BE49-F238E27FC236}">
                <a16:creationId xmlns:a16="http://schemas.microsoft.com/office/drawing/2014/main" id="{D2CF2A11-EB7E-A82D-FB7E-2FB286726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spTree>
    <p:extLst>
      <p:ext uri="{BB962C8B-B14F-4D97-AF65-F5344CB8AC3E}">
        <p14:creationId xmlns:p14="http://schemas.microsoft.com/office/powerpoint/2010/main" val="293942019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2534478"/>
            <a:ext cx="10515600" cy="30858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B5BF1529-FEEA-06E1-F14F-9BD359832862}"/>
              </a:ext>
            </a:extLst>
          </p:cNvPr>
          <p:cNvSpPr/>
          <p:nvPr userDrawn="1"/>
        </p:nvSpPr>
        <p:spPr>
          <a:xfrm>
            <a:off x="0" y="-1"/>
            <a:ext cx="12192000" cy="1058305"/>
          </a:xfrm>
          <a:prstGeom prst="rect">
            <a:avLst/>
          </a:prstGeom>
          <a:solidFill>
            <a:srgbClr val="C2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2F8DCAF8-AB2F-192E-9940-0729C9D684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C6890A44-5134-D9EF-5034-2B3429D24F7A}"/>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58037499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51721"/>
            <a:ext cx="2628900" cy="42362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1351721"/>
            <a:ext cx="7734300" cy="42362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62E80450-473F-E296-C2A1-E4071495DF23}"/>
              </a:ext>
            </a:extLst>
          </p:cNvPr>
          <p:cNvSpPr/>
          <p:nvPr userDrawn="1"/>
        </p:nvSpPr>
        <p:spPr>
          <a:xfrm>
            <a:off x="0" y="-1"/>
            <a:ext cx="12192000" cy="1058305"/>
          </a:xfrm>
          <a:prstGeom prst="rect">
            <a:avLst/>
          </a:prstGeom>
          <a:solidFill>
            <a:srgbClr val="C2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4F902159-8851-5B1A-B761-A4459A9C82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4E5E7076-A93A-D687-1F2B-6A643E3715A1}"/>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786925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B2E7D3-121F-DB06-7487-51A4855FB808}"/>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C9BFE7F2-5454-4B2F-DFB6-4DA61B1594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sp>
        <p:nvSpPr>
          <p:cNvPr id="2" name="Rectangle 1">
            <a:extLst>
              <a:ext uri="{FF2B5EF4-FFF2-40B4-BE49-F238E27FC236}">
                <a16:creationId xmlns:a16="http://schemas.microsoft.com/office/drawing/2014/main" id="{F7DB4996-9300-A278-2240-F4C48067F36E}"/>
              </a:ext>
            </a:extLst>
          </p:cNvPr>
          <p:cNvSpPr/>
          <p:nvPr userDrawn="1"/>
        </p:nvSpPr>
        <p:spPr>
          <a:xfrm flipV="1">
            <a:off x="0" y="5949108"/>
            <a:ext cx="12192000" cy="908892"/>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White text on a black background&#10;&#10;Description automatically generated">
            <a:extLst>
              <a:ext uri="{FF2B5EF4-FFF2-40B4-BE49-F238E27FC236}">
                <a16:creationId xmlns:a16="http://schemas.microsoft.com/office/drawing/2014/main" id="{30BA6923-343C-FEB1-ECD2-5F895E328852}"/>
              </a:ext>
            </a:extLst>
          </p:cNvPr>
          <p:cNvPicPr>
            <a:picLocks noChangeAspect="1"/>
          </p:cNvPicPr>
          <p:nvPr userDrawn="1"/>
        </p:nvPicPr>
        <p:blipFill>
          <a:blip r:embed="rId3"/>
          <a:stretch>
            <a:fillRect/>
          </a:stretch>
        </p:blipFill>
        <p:spPr>
          <a:xfrm>
            <a:off x="9741" y="5949107"/>
            <a:ext cx="6344370" cy="912129"/>
          </a:xfrm>
          <a:prstGeom prst="rect">
            <a:avLst/>
          </a:prstGeom>
        </p:spPr>
      </p:pic>
    </p:spTree>
    <p:extLst>
      <p:ext uri="{BB962C8B-B14F-4D97-AF65-F5344CB8AC3E}">
        <p14:creationId xmlns:p14="http://schemas.microsoft.com/office/powerpoint/2010/main" val="285077816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4FFA10AC-386C-3603-D662-8745E9546616}"/>
              </a:ext>
            </a:extLst>
          </p:cNvPr>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03BFCF6C-B17D-1809-BAE9-255253236847}"/>
              </a:ext>
            </a:extLst>
          </p:cNvPr>
          <p:cNvSpPr/>
          <p:nvPr userDrawn="1"/>
        </p:nvSpPr>
        <p:spPr>
          <a:xfrm>
            <a:off x="0" y="-1"/>
            <a:ext cx="12192000" cy="1058305"/>
          </a:xfrm>
          <a:prstGeom prst="rect">
            <a:avLst/>
          </a:prstGeom>
          <a:solidFill>
            <a:srgbClr val="C2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D58AD89C-3AC3-3FDE-3AC4-A2B0BB1CFD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2F40DA45-F565-E7E0-1022-B68A397ECBFA}"/>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3154005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C2ABCD-71B5-4273-0C1F-26CD123DB521}"/>
              </a:ext>
            </a:extLst>
          </p:cNvPr>
          <p:cNvSpPr/>
          <p:nvPr userDrawn="1"/>
        </p:nvSpPr>
        <p:spPr>
          <a:xfrm>
            <a:off x="0" y="0"/>
            <a:ext cx="12192000" cy="5806417"/>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12751"/>
              </a:solidFill>
            </a:endParaRPr>
          </a:p>
        </p:txBody>
      </p:sp>
      <p:sp>
        <p:nvSpPr>
          <p:cNvPr id="3" name="Subtitle 4">
            <a:extLst>
              <a:ext uri="{FF2B5EF4-FFF2-40B4-BE49-F238E27FC236}">
                <a16:creationId xmlns:a16="http://schemas.microsoft.com/office/drawing/2014/main" id="{2F8B1BC1-D5C1-487A-F99C-CEBEED8B3926}"/>
              </a:ext>
            </a:extLst>
          </p:cNvPr>
          <p:cNvSpPr txBox="1">
            <a:spLocks/>
          </p:cNvSpPr>
          <p:nvPr userDrawn="1"/>
        </p:nvSpPr>
        <p:spPr>
          <a:xfrm>
            <a:off x="1988526" y="4541918"/>
            <a:ext cx="8214013" cy="339244"/>
          </a:xfrm>
          <a:prstGeom prst="rect">
            <a:avLst/>
          </a:prstGeom>
        </p:spPr>
        <p:txBody>
          <a:bodyPr anchor="t"/>
          <a:lstStyle/>
          <a:p>
            <a:pPr marL="231775" lvl="2" indent="-231775" algn="ctr">
              <a:lnSpc>
                <a:spcPts val="2000"/>
              </a:lnSpc>
            </a:pPr>
            <a:r>
              <a:rPr lang="en-US" sz="2000" dirty="0">
                <a:solidFill>
                  <a:schemeClr val="bg1"/>
                </a:solidFill>
                <a:latin typeface="Gill Sans MT"/>
                <a:cs typeface="Gill Sans MT"/>
              </a:rPr>
              <a:t>www.feedthefuture.gov</a:t>
            </a:r>
          </a:p>
        </p:txBody>
      </p:sp>
      <p:pic>
        <p:nvPicPr>
          <p:cNvPr id="4" name="Picture 3" descr="vertical RGB white.eps">
            <a:extLst>
              <a:ext uri="{FF2B5EF4-FFF2-40B4-BE49-F238E27FC236}">
                <a16:creationId xmlns:a16="http://schemas.microsoft.com/office/drawing/2014/main" id="{03DFF9CC-F62C-97B0-E7BB-25BFF7A4ED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2930" y="1051583"/>
            <a:ext cx="4945209" cy="2302837"/>
          </a:xfrm>
          <a:prstGeom prst="rect">
            <a:avLst/>
          </a:prstGeom>
        </p:spPr>
      </p:pic>
      <p:cxnSp>
        <p:nvCxnSpPr>
          <p:cNvPr id="8" name="Straight Connector 7">
            <a:extLst>
              <a:ext uri="{FF2B5EF4-FFF2-40B4-BE49-F238E27FC236}">
                <a16:creationId xmlns:a16="http://schemas.microsoft.com/office/drawing/2014/main" id="{4EF62005-64D3-17C1-4D35-CCA5650604B9}"/>
              </a:ext>
            </a:extLst>
          </p:cNvPr>
          <p:cNvCxnSpPr/>
          <p:nvPr userDrawn="1"/>
        </p:nvCxnSpPr>
        <p:spPr>
          <a:xfrm>
            <a:off x="3034524" y="3947533"/>
            <a:ext cx="6122019"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Blue text on a black background&#10;&#10;Description automatically generated">
            <a:extLst>
              <a:ext uri="{FF2B5EF4-FFF2-40B4-BE49-F238E27FC236}">
                <a16:creationId xmlns:a16="http://schemas.microsoft.com/office/drawing/2014/main" id="{0D815679-5004-23B3-4EA5-1333223A77CB}"/>
              </a:ext>
            </a:extLst>
          </p:cNvPr>
          <p:cNvPicPr>
            <a:picLocks noChangeAspect="1"/>
          </p:cNvPicPr>
          <p:nvPr userDrawn="1"/>
        </p:nvPicPr>
        <p:blipFill>
          <a:blip r:embed="rId3"/>
          <a:stretch>
            <a:fillRect/>
          </a:stretch>
        </p:blipFill>
        <p:spPr>
          <a:xfrm>
            <a:off x="3167554" y="5920838"/>
            <a:ext cx="5855955" cy="841910"/>
          </a:xfrm>
          <a:prstGeom prst="rect">
            <a:avLst/>
          </a:prstGeom>
        </p:spPr>
      </p:pic>
    </p:spTree>
    <p:extLst>
      <p:ext uri="{BB962C8B-B14F-4D97-AF65-F5344CB8AC3E}">
        <p14:creationId xmlns:p14="http://schemas.microsoft.com/office/powerpoint/2010/main" val="3451607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C2ABCD-71B5-4273-0C1F-26CD123DB521}"/>
              </a:ext>
            </a:extLst>
          </p:cNvPr>
          <p:cNvSpPr/>
          <p:nvPr userDrawn="1"/>
        </p:nvSpPr>
        <p:spPr>
          <a:xfrm>
            <a:off x="0" y="0"/>
            <a:ext cx="12192000" cy="5806417"/>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12751"/>
              </a:solidFill>
            </a:endParaRPr>
          </a:p>
        </p:txBody>
      </p:sp>
      <p:sp>
        <p:nvSpPr>
          <p:cNvPr id="3" name="Subtitle 4">
            <a:extLst>
              <a:ext uri="{FF2B5EF4-FFF2-40B4-BE49-F238E27FC236}">
                <a16:creationId xmlns:a16="http://schemas.microsoft.com/office/drawing/2014/main" id="{2F8B1BC1-D5C1-487A-F99C-CEBEED8B3926}"/>
              </a:ext>
            </a:extLst>
          </p:cNvPr>
          <p:cNvSpPr txBox="1">
            <a:spLocks/>
          </p:cNvSpPr>
          <p:nvPr userDrawn="1"/>
        </p:nvSpPr>
        <p:spPr>
          <a:xfrm>
            <a:off x="1988526" y="4541918"/>
            <a:ext cx="8214013" cy="339244"/>
          </a:xfrm>
          <a:prstGeom prst="rect">
            <a:avLst/>
          </a:prstGeom>
        </p:spPr>
        <p:txBody>
          <a:bodyPr anchor="t"/>
          <a:lstStyle/>
          <a:p>
            <a:pPr marL="231775" lvl="2" indent="-231775" algn="ctr">
              <a:lnSpc>
                <a:spcPts val="2000"/>
              </a:lnSpc>
            </a:pPr>
            <a:r>
              <a:rPr lang="en-US" sz="2000" dirty="0">
                <a:solidFill>
                  <a:schemeClr val="bg1"/>
                </a:solidFill>
                <a:latin typeface="Gill Sans MT"/>
                <a:cs typeface="Gill Sans MT"/>
              </a:rPr>
              <a:t>www.feedthefuture.gov</a:t>
            </a:r>
          </a:p>
        </p:txBody>
      </p:sp>
      <p:pic>
        <p:nvPicPr>
          <p:cNvPr id="4" name="Picture 3" descr="vertical RGB white.eps">
            <a:extLst>
              <a:ext uri="{FF2B5EF4-FFF2-40B4-BE49-F238E27FC236}">
                <a16:creationId xmlns:a16="http://schemas.microsoft.com/office/drawing/2014/main" id="{03DFF9CC-F62C-97B0-E7BB-25BFF7A4ED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2930" y="1051583"/>
            <a:ext cx="4945209" cy="2302837"/>
          </a:xfrm>
          <a:prstGeom prst="rect">
            <a:avLst/>
          </a:prstGeom>
        </p:spPr>
      </p:pic>
      <p:cxnSp>
        <p:nvCxnSpPr>
          <p:cNvPr id="8" name="Straight Connector 7">
            <a:extLst>
              <a:ext uri="{FF2B5EF4-FFF2-40B4-BE49-F238E27FC236}">
                <a16:creationId xmlns:a16="http://schemas.microsoft.com/office/drawing/2014/main" id="{4EF62005-64D3-17C1-4D35-CCA5650604B9}"/>
              </a:ext>
            </a:extLst>
          </p:cNvPr>
          <p:cNvCxnSpPr/>
          <p:nvPr userDrawn="1"/>
        </p:nvCxnSpPr>
        <p:spPr>
          <a:xfrm>
            <a:off x="3034524" y="3947533"/>
            <a:ext cx="6122019"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446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C2ABCD-71B5-4273-0C1F-26CD123DB521}"/>
              </a:ext>
            </a:extLst>
          </p:cNvPr>
          <p:cNvSpPr/>
          <p:nvPr userDrawn="1"/>
        </p:nvSpPr>
        <p:spPr>
          <a:xfrm>
            <a:off x="0" y="248479"/>
            <a:ext cx="12192000" cy="58064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12751"/>
              </a:solidFill>
            </a:endParaRPr>
          </a:p>
        </p:txBody>
      </p:sp>
      <p:pic>
        <p:nvPicPr>
          <p:cNvPr id="9" name="Picture 8" descr="Text&#10;&#10;Description automatically generated with medium confidence">
            <a:extLst>
              <a:ext uri="{FF2B5EF4-FFF2-40B4-BE49-F238E27FC236}">
                <a16:creationId xmlns:a16="http://schemas.microsoft.com/office/drawing/2014/main" id="{E22243A4-B7A1-4692-B9DB-7C38C2D3DD27}"/>
              </a:ext>
            </a:extLst>
          </p:cNvPr>
          <p:cNvPicPr>
            <a:picLocks noChangeAspect="1"/>
          </p:cNvPicPr>
          <p:nvPr userDrawn="1"/>
        </p:nvPicPr>
        <p:blipFill>
          <a:blip r:embed="rId2"/>
          <a:stretch>
            <a:fillRect/>
          </a:stretch>
        </p:blipFill>
        <p:spPr>
          <a:xfrm>
            <a:off x="2139760" y="2622098"/>
            <a:ext cx="7772400" cy="1317593"/>
          </a:xfrm>
          <a:prstGeom prst="rect">
            <a:avLst/>
          </a:prstGeom>
        </p:spPr>
      </p:pic>
    </p:spTree>
    <p:extLst>
      <p:ext uri="{BB962C8B-B14F-4D97-AF65-F5344CB8AC3E}">
        <p14:creationId xmlns:p14="http://schemas.microsoft.com/office/powerpoint/2010/main" val="271590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38096EA-1E9A-621E-324A-4E76C22FAAE9}"/>
              </a:ext>
            </a:extLst>
          </p:cNvPr>
          <p:cNvSpPr txBox="1">
            <a:spLocks/>
          </p:cNvSpPr>
          <p:nvPr userDrawn="1"/>
        </p:nvSpPr>
        <p:spPr>
          <a:xfrm>
            <a:off x="1703867" y="3249942"/>
            <a:ext cx="8784265" cy="2205818"/>
          </a:xfrm>
          <a:prstGeom prst="rect">
            <a:avLst/>
          </a:prstGeom>
        </p:spPr>
        <p:txBody>
          <a:bodyPr>
            <a:noAutofit/>
          </a:bodyPr>
          <a:lstStyle>
            <a:lvl1pPr algn="l" defTabSz="914400" rtl="0" eaLnBrk="1" latinLnBrk="0" hangingPunct="1">
              <a:lnSpc>
                <a:spcPct val="90000"/>
              </a:lnSpc>
              <a:spcBef>
                <a:spcPct val="0"/>
              </a:spcBef>
              <a:buNone/>
              <a:defRPr sz="4400" kern="1200">
                <a:solidFill>
                  <a:srgbClr val="4699B5"/>
                </a:solidFill>
                <a:latin typeface="+mj-lt"/>
                <a:ea typeface="+mj-ea"/>
                <a:cs typeface="+mj-cs"/>
              </a:defRPr>
            </a:lvl1pPr>
          </a:lstStyle>
          <a:p>
            <a:r>
              <a:rPr lang="en-US" sz="8000" b="1" i="0" dirty="0">
                <a:solidFill>
                  <a:srgbClr val="237C9A"/>
                </a:solidFill>
                <a:latin typeface="Gill Sans MT" panose="020B0502020104020203" pitchFamily="34" charset="77"/>
                <a:cs typeface="Gill Sans" panose="020B0502020104020203" pitchFamily="34" charset="-79"/>
              </a:rPr>
              <a:t>Innovation Lab</a:t>
            </a:r>
          </a:p>
          <a:p>
            <a:r>
              <a:rPr lang="en-US" sz="8000" b="1" i="0" dirty="0">
                <a:solidFill>
                  <a:srgbClr val="237C9A"/>
                </a:solidFill>
                <a:latin typeface="Gill Sans MT" panose="020B0502020104020203" pitchFamily="34" charset="77"/>
                <a:cs typeface="Gill Sans" panose="020B0502020104020203" pitchFamily="34" charset="-79"/>
              </a:rPr>
              <a:t>for Horticulture</a:t>
            </a:r>
          </a:p>
        </p:txBody>
      </p:sp>
      <p:pic>
        <p:nvPicPr>
          <p:cNvPr id="8" name="Picture 7" descr="Logo&#10;&#10;Description automatically generated">
            <a:extLst>
              <a:ext uri="{FF2B5EF4-FFF2-40B4-BE49-F238E27FC236}">
                <a16:creationId xmlns:a16="http://schemas.microsoft.com/office/drawing/2014/main" id="{5A3E53D9-7573-CFCB-3DAB-E7148C5B403E}"/>
              </a:ext>
            </a:extLst>
          </p:cNvPr>
          <p:cNvPicPr>
            <a:picLocks noChangeAspect="1"/>
          </p:cNvPicPr>
          <p:nvPr userDrawn="1"/>
        </p:nvPicPr>
        <p:blipFill>
          <a:blip r:embed="rId2"/>
          <a:stretch>
            <a:fillRect/>
          </a:stretch>
        </p:blipFill>
        <p:spPr>
          <a:xfrm>
            <a:off x="1869558" y="1248079"/>
            <a:ext cx="3628199" cy="1688638"/>
          </a:xfrm>
          <a:prstGeom prst="rect">
            <a:avLst/>
          </a:prstGeom>
        </p:spPr>
      </p:pic>
    </p:spTree>
    <p:extLst>
      <p:ext uri="{BB962C8B-B14F-4D97-AF65-F5344CB8AC3E}">
        <p14:creationId xmlns:p14="http://schemas.microsoft.com/office/powerpoint/2010/main" val="2347760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C2ABCD-71B5-4273-0C1F-26CD123DB521}"/>
              </a:ext>
            </a:extLst>
          </p:cNvPr>
          <p:cNvSpPr/>
          <p:nvPr userDrawn="1"/>
        </p:nvSpPr>
        <p:spPr>
          <a:xfrm>
            <a:off x="0" y="248478"/>
            <a:ext cx="12192000" cy="58064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12751"/>
              </a:solidFill>
            </a:endParaRPr>
          </a:p>
        </p:txBody>
      </p:sp>
      <p:pic>
        <p:nvPicPr>
          <p:cNvPr id="8" name="Picture 7" descr="Logo&#10;&#10;Description automatically generated">
            <a:extLst>
              <a:ext uri="{FF2B5EF4-FFF2-40B4-BE49-F238E27FC236}">
                <a16:creationId xmlns:a16="http://schemas.microsoft.com/office/drawing/2014/main" id="{9E27D587-4E13-A4E6-F85D-AC1AC74C101B}"/>
              </a:ext>
            </a:extLst>
          </p:cNvPr>
          <p:cNvPicPr>
            <a:picLocks noChangeAspect="1"/>
          </p:cNvPicPr>
          <p:nvPr userDrawn="1"/>
        </p:nvPicPr>
        <p:blipFill>
          <a:blip r:embed="rId2"/>
          <a:stretch>
            <a:fillRect/>
          </a:stretch>
        </p:blipFill>
        <p:spPr>
          <a:xfrm>
            <a:off x="2711726" y="1175730"/>
            <a:ext cx="6768548" cy="3150221"/>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A64F60A7-14C9-CD37-61B8-578B18CE9D8A}"/>
              </a:ext>
            </a:extLst>
          </p:cNvPr>
          <p:cNvPicPr>
            <a:picLocks noChangeAspect="1"/>
          </p:cNvPicPr>
          <p:nvPr userDrawn="1"/>
        </p:nvPicPr>
        <p:blipFill>
          <a:blip r:embed="rId3"/>
          <a:stretch>
            <a:fillRect/>
          </a:stretch>
        </p:blipFill>
        <p:spPr>
          <a:xfrm>
            <a:off x="3168022" y="5036322"/>
            <a:ext cx="5855955" cy="841910"/>
          </a:xfrm>
          <a:prstGeom prst="rect">
            <a:avLst/>
          </a:prstGeom>
        </p:spPr>
      </p:pic>
    </p:spTree>
    <p:extLst>
      <p:ext uri="{BB962C8B-B14F-4D97-AF65-F5344CB8AC3E}">
        <p14:creationId xmlns:p14="http://schemas.microsoft.com/office/powerpoint/2010/main" val="3167696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C2ABCD-71B5-4273-0C1F-26CD123DB521}"/>
              </a:ext>
            </a:extLst>
          </p:cNvPr>
          <p:cNvSpPr/>
          <p:nvPr userDrawn="1"/>
        </p:nvSpPr>
        <p:spPr>
          <a:xfrm>
            <a:off x="0" y="248478"/>
            <a:ext cx="12192000" cy="58064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12751"/>
              </a:solidFill>
            </a:endParaRPr>
          </a:p>
        </p:txBody>
      </p:sp>
      <p:pic>
        <p:nvPicPr>
          <p:cNvPr id="8" name="Picture 7" descr="Logo&#10;&#10;Description automatically generated">
            <a:extLst>
              <a:ext uri="{FF2B5EF4-FFF2-40B4-BE49-F238E27FC236}">
                <a16:creationId xmlns:a16="http://schemas.microsoft.com/office/drawing/2014/main" id="{9E27D587-4E13-A4E6-F85D-AC1AC74C101B}"/>
              </a:ext>
            </a:extLst>
          </p:cNvPr>
          <p:cNvPicPr>
            <a:picLocks noChangeAspect="1"/>
          </p:cNvPicPr>
          <p:nvPr userDrawn="1"/>
        </p:nvPicPr>
        <p:blipFill>
          <a:blip r:embed="rId2"/>
          <a:stretch>
            <a:fillRect/>
          </a:stretch>
        </p:blipFill>
        <p:spPr>
          <a:xfrm>
            <a:off x="2711726" y="1175730"/>
            <a:ext cx="6768548" cy="3150221"/>
          </a:xfrm>
          <a:prstGeom prst="rect">
            <a:avLst/>
          </a:prstGeom>
        </p:spPr>
      </p:pic>
    </p:spTree>
    <p:extLst>
      <p:ext uri="{BB962C8B-B14F-4D97-AF65-F5344CB8AC3E}">
        <p14:creationId xmlns:p14="http://schemas.microsoft.com/office/powerpoint/2010/main" val="3210394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237C9A"/>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162B3B-2A05-AB45-879A-2C79F0A46EE7}"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954537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62B3B-2A05-AB45-879A-2C79F0A46EE7}"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3484116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162B3B-2A05-AB45-879A-2C79F0A46EE7}"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2510352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504661"/>
            <a:ext cx="5181600" cy="3672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504661"/>
            <a:ext cx="5181600" cy="3672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162B3B-2A05-AB45-879A-2C79F0A46EE7}" type="datetimeFigureOut">
              <a:rPr lang="en-US" smtClean="0"/>
              <a:t>4/19/24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356285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98715"/>
            <a:ext cx="10515600" cy="823912"/>
          </a:xfrm>
        </p:spPr>
        <p:txBody>
          <a:bodyPr/>
          <a:lstStyle/>
          <a:p>
            <a:r>
              <a:rPr lang="en-US" dirty="0"/>
              <a:t>Click to edit Master title style</a:t>
            </a:r>
          </a:p>
        </p:txBody>
      </p:sp>
      <p:sp>
        <p:nvSpPr>
          <p:cNvPr id="3" name="Text Placeholder 2"/>
          <p:cNvSpPr>
            <a:spLocks noGrp="1"/>
          </p:cNvSpPr>
          <p:nvPr>
            <p:ph type="body" idx="1"/>
          </p:nvPr>
        </p:nvSpPr>
        <p:spPr>
          <a:xfrm>
            <a:off x="839788" y="22893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3279913"/>
            <a:ext cx="5157787" cy="2909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228931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279913"/>
            <a:ext cx="5183188" cy="2909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F162B3B-2A05-AB45-879A-2C79F0A46EE7}" type="datetimeFigureOut">
              <a:rPr lang="en-US" smtClean="0"/>
              <a:t>4/19/24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3992742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162B3B-2A05-AB45-879A-2C79F0A46EE7}" type="datetimeFigureOut">
              <a:rPr lang="en-US" smtClean="0"/>
              <a:t>4/19/24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4090527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62B3B-2A05-AB45-879A-2C79F0A46EE7}" type="datetimeFigureOut">
              <a:rPr lang="en-US" smtClean="0"/>
              <a:t>4/19/24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4F5C5-F21B-3C4B-97C2-7FC5E83F4458}" type="slidenum">
              <a:rPr lang="en-US" smtClean="0"/>
              <a:t>‹#›</a:t>
            </a:fld>
            <a:endParaRPr lang="en-US"/>
          </a:p>
        </p:txBody>
      </p:sp>
      <p:sp>
        <p:nvSpPr>
          <p:cNvPr id="5" name="Title Placeholder 1">
            <a:extLst>
              <a:ext uri="{FF2B5EF4-FFF2-40B4-BE49-F238E27FC236}">
                <a16:creationId xmlns:a16="http://schemas.microsoft.com/office/drawing/2014/main" id="{FA2895AB-2951-887E-98A3-15404FF1145C}"/>
              </a:ext>
            </a:extLst>
          </p:cNvPr>
          <p:cNvSpPr>
            <a:spLocks noGrp="1"/>
          </p:cNvSpPr>
          <p:nvPr>
            <p:ph type="title"/>
          </p:nvPr>
        </p:nvSpPr>
        <p:spPr>
          <a:xfrm>
            <a:off x="838200" y="1237691"/>
            <a:ext cx="10515600" cy="111739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DA690755-68E9-ECFC-5CDE-34D6E17ABD5E}"/>
              </a:ext>
            </a:extLst>
          </p:cNvPr>
          <p:cNvSpPr>
            <a:spLocks noGrp="1"/>
          </p:cNvSpPr>
          <p:nvPr>
            <p:ph idx="1"/>
          </p:nvPr>
        </p:nvSpPr>
        <p:spPr>
          <a:xfrm>
            <a:off x="838200" y="2534477"/>
            <a:ext cx="10515600" cy="36424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1913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2" y="1470990"/>
            <a:ext cx="3932237" cy="1112837"/>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1470991"/>
            <a:ext cx="6172200" cy="43900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673626"/>
            <a:ext cx="3932237" cy="31953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F162B3B-2A05-AB45-879A-2C79F0A46EE7}" type="datetimeFigureOut">
              <a:rPr lang="en-US" smtClean="0"/>
              <a:t>4/19/24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2833878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8C1C67-D72F-827A-8BD2-AE2691A0C9C3}"/>
              </a:ext>
            </a:extLst>
          </p:cNvPr>
          <p:cNvSpPr txBox="1"/>
          <p:nvPr userDrawn="1"/>
        </p:nvSpPr>
        <p:spPr>
          <a:xfrm>
            <a:off x="1054809" y="2652972"/>
            <a:ext cx="9762461" cy="1938992"/>
          </a:xfrm>
          <a:prstGeom prst="rect">
            <a:avLst/>
          </a:prstGeom>
          <a:noFill/>
        </p:spPr>
        <p:txBody>
          <a:bodyPr wrap="square">
            <a:spAutoFit/>
          </a:bodyPr>
          <a:lstStyle/>
          <a:p>
            <a:r>
              <a:rPr lang="en-US" sz="3000" b="0" i="1" dirty="0">
                <a:solidFill>
                  <a:schemeClr val="accent3"/>
                </a:solidFill>
                <a:effectLst/>
                <a:latin typeface="Gill Sans MT" panose="020B0502020104020203" pitchFamily="34" charset="77"/>
                <a:ea typeface="Calibri" panose="020F0502020204030204" pitchFamily="34" charset="0"/>
                <a:cs typeface="Gill Sans" panose="020B0502020104020203" pitchFamily="34" charset="-79"/>
              </a:rPr>
              <a:t>“Our global research network works with and promotes local leadership to advance horticulture and social innovations, empowering smallholder famers to earn more income while better nourishing their communities.”</a:t>
            </a:r>
            <a:r>
              <a:rPr lang="en-US" sz="3000" b="0" i="1" dirty="0">
                <a:solidFill>
                  <a:schemeClr val="accent3"/>
                </a:solidFill>
                <a:effectLst/>
                <a:latin typeface="Gill Sans MT" panose="020B0502020104020203" pitchFamily="34" charset="77"/>
                <a:cs typeface="Gill Sans" panose="020B0502020104020203" pitchFamily="34" charset="-79"/>
              </a:rPr>
              <a:t> </a:t>
            </a:r>
            <a:endParaRPr lang="en-US" sz="3000" b="0" i="1" dirty="0">
              <a:solidFill>
                <a:schemeClr val="accent3"/>
              </a:solidFill>
              <a:latin typeface="Gill Sans MT" panose="020B0502020104020203" pitchFamily="34" charset="77"/>
              <a:cs typeface="Gill Sans" panose="020B0502020104020203" pitchFamily="34" charset="-79"/>
            </a:endParaRPr>
          </a:p>
        </p:txBody>
      </p:sp>
      <p:sp>
        <p:nvSpPr>
          <p:cNvPr id="3" name="Title 1">
            <a:extLst>
              <a:ext uri="{FF2B5EF4-FFF2-40B4-BE49-F238E27FC236}">
                <a16:creationId xmlns:a16="http://schemas.microsoft.com/office/drawing/2014/main" id="{584880B2-824A-DEF9-7343-00916E0C0D6F}"/>
              </a:ext>
            </a:extLst>
          </p:cNvPr>
          <p:cNvSpPr txBox="1">
            <a:spLocks/>
          </p:cNvSpPr>
          <p:nvPr userDrawn="1"/>
        </p:nvSpPr>
        <p:spPr>
          <a:xfrm>
            <a:off x="1054809" y="1974166"/>
            <a:ext cx="10102702" cy="5095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4699B5"/>
                </a:solidFill>
                <a:latin typeface="+mj-lt"/>
                <a:ea typeface="+mj-ea"/>
                <a:cs typeface="+mj-cs"/>
              </a:defRPr>
            </a:lvl1pPr>
          </a:lstStyle>
          <a:p>
            <a:r>
              <a:rPr lang="en-US" sz="3000" b="0" i="0" dirty="0">
                <a:solidFill>
                  <a:srgbClr val="237C9A"/>
                </a:solidFill>
                <a:latin typeface="Gill Sans MT" panose="020B0502020104020203" pitchFamily="34" charset="77"/>
                <a:cs typeface="Gill Sans SemiBold" panose="020B0502020104020203" pitchFamily="34" charset="-79"/>
              </a:rPr>
              <a:t>to the Feed the Future Innovation Lab for Horticulture.</a:t>
            </a:r>
          </a:p>
        </p:txBody>
      </p:sp>
      <p:sp>
        <p:nvSpPr>
          <p:cNvPr id="4" name="TextBox 3">
            <a:extLst>
              <a:ext uri="{FF2B5EF4-FFF2-40B4-BE49-F238E27FC236}">
                <a16:creationId xmlns:a16="http://schemas.microsoft.com/office/drawing/2014/main" id="{178D6BDA-FB05-F243-A27A-85E128F1D1AF}"/>
              </a:ext>
            </a:extLst>
          </p:cNvPr>
          <p:cNvSpPr txBox="1"/>
          <p:nvPr userDrawn="1"/>
        </p:nvSpPr>
        <p:spPr>
          <a:xfrm>
            <a:off x="933421" y="1205994"/>
            <a:ext cx="6097772" cy="800219"/>
          </a:xfrm>
          <a:prstGeom prst="rect">
            <a:avLst/>
          </a:prstGeom>
          <a:noFill/>
        </p:spPr>
        <p:txBody>
          <a:bodyPr wrap="square">
            <a:spAutoFit/>
          </a:bodyPr>
          <a:lstStyle/>
          <a:p>
            <a:r>
              <a:rPr lang="en-US" sz="4600" b="1" i="0" dirty="0">
                <a:solidFill>
                  <a:srgbClr val="237C9A"/>
                </a:solidFill>
                <a:latin typeface="Gill Sans MT" panose="020B0502020104020203" pitchFamily="34" charset="77"/>
                <a:cs typeface="Gill Sans" panose="020B0502020104020203" pitchFamily="34" charset="-79"/>
              </a:rPr>
              <a:t>Welcome</a:t>
            </a:r>
          </a:p>
        </p:txBody>
      </p:sp>
      <p:sp>
        <p:nvSpPr>
          <p:cNvPr id="5" name="TextBox 4">
            <a:extLst>
              <a:ext uri="{FF2B5EF4-FFF2-40B4-BE49-F238E27FC236}">
                <a16:creationId xmlns:a16="http://schemas.microsoft.com/office/drawing/2014/main" id="{B14618AC-3154-D9F2-12DA-F22D6E9F4F3C}"/>
              </a:ext>
            </a:extLst>
          </p:cNvPr>
          <p:cNvSpPr txBox="1"/>
          <p:nvPr userDrawn="1"/>
        </p:nvSpPr>
        <p:spPr>
          <a:xfrm>
            <a:off x="1061012" y="5196348"/>
            <a:ext cx="9571074" cy="646331"/>
          </a:xfrm>
          <a:prstGeom prst="rect">
            <a:avLst/>
          </a:prstGeom>
          <a:noFill/>
        </p:spPr>
        <p:txBody>
          <a:bodyPr wrap="square">
            <a:spAutoFit/>
          </a:bodyPr>
          <a:lstStyle/>
          <a:p>
            <a:r>
              <a:rPr lang="en-US" sz="1800" b="0" i="0" dirty="0">
                <a:solidFill>
                  <a:srgbClr val="38362E"/>
                </a:solidFill>
                <a:latin typeface="Gill Sans MT" panose="020B0502020104020203" pitchFamily="34" charset="77"/>
                <a:cs typeface="Gill Sans" panose="020B0502020104020203" pitchFamily="34" charset="-79"/>
              </a:rPr>
              <a:t>Funded by the U.S. Agency for International Development as part of the Feed the Future initiative and led by the University of California, Davis.</a:t>
            </a:r>
          </a:p>
        </p:txBody>
      </p:sp>
    </p:spTree>
    <p:extLst>
      <p:ext uri="{BB962C8B-B14F-4D97-AF65-F5344CB8AC3E}">
        <p14:creationId xmlns:p14="http://schemas.microsoft.com/office/powerpoint/2010/main" val="32668525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21296"/>
            <a:ext cx="3932237" cy="1003852"/>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1421297"/>
            <a:ext cx="6172200" cy="443975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544417"/>
            <a:ext cx="3932237" cy="33245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F162B3B-2A05-AB45-879A-2C79F0A46EE7}" type="datetimeFigureOut">
              <a:rPr lang="en-US" smtClean="0"/>
              <a:t>4/19/24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3828916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62B3B-2A05-AB45-879A-2C79F0A46EE7}"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1771377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51721"/>
            <a:ext cx="2628900" cy="482524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1351721"/>
            <a:ext cx="7734300" cy="48252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62B3B-2A05-AB45-879A-2C79F0A46EE7}"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963431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162B3B-2A05-AB45-879A-2C79F0A46EE7}"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4F5C5-F21B-3C4B-97C2-7FC5E83F4458}" type="slidenum">
              <a:rPr lang="en-US" smtClean="0"/>
              <a:t>‹#›</a:t>
            </a:fld>
            <a:endParaRPr lang="en-US"/>
          </a:p>
        </p:txBody>
      </p:sp>
      <p:sp>
        <p:nvSpPr>
          <p:cNvPr id="7" name="Title 6">
            <a:extLst>
              <a:ext uri="{FF2B5EF4-FFF2-40B4-BE49-F238E27FC236}">
                <a16:creationId xmlns:a16="http://schemas.microsoft.com/office/drawing/2014/main" id="{4FFA10AC-386C-3603-D662-8745E954661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0501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B2E7D3-121F-DB06-7487-51A4855FB808}"/>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C9BFE7F2-5454-4B2F-DFB6-4DA61B1594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sp>
        <p:nvSpPr>
          <p:cNvPr id="13" name="Title Placeholder 1">
            <a:extLst>
              <a:ext uri="{FF2B5EF4-FFF2-40B4-BE49-F238E27FC236}">
                <a16:creationId xmlns:a16="http://schemas.microsoft.com/office/drawing/2014/main" id="{4F5C5C89-E618-546B-B12F-892497742E11}"/>
              </a:ext>
            </a:extLst>
          </p:cNvPr>
          <p:cNvSpPr>
            <a:spLocks noGrp="1"/>
          </p:cNvSpPr>
          <p:nvPr>
            <p:ph type="title"/>
          </p:nvPr>
        </p:nvSpPr>
        <p:spPr>
          <a:xfrm>
            <a:off x="838200" y="1237691"/>
            <a:ext cx="10515600" cy="1117397"/>
          </a:xfrm>
          <a:prstGeom prst="rect">
            <a:avLst/>
          </a:prstGeom>
        </p:spPr>
        <p:txBody>
          <a:bodyPr vert="horz" lIns="91440" tIns="45720" rIns="91440" bIns="45720" rtlCol="0" anchor="ctr">
            <a:normAutofit/>
          </a:bodyPr>
          <a:lstStyle/>
          <a:p>
            <a:r>
              <a:rPr lang="en-US" dirty="0"/>
              <a:t>Click to edit Master title style</a:t>
            </a:r>
          </a:p>
        </p:txBody>
      </p:sp>
      <p:sp>
        <p:nvSpPr>
          <p:cNvPr id="14" name="Text Placeholder 2">
            <a:extLst>
              <a:ext uri="{FF2B5EF4-FFF2-40B4-BE49-F238E27FC236}">
                <a16:creationId xmlns:a16="http://schemas.microsoft.com/office/drawing/2014/main" id="{360BCB46-A36B-B0CF-FF31-A460D887FF81}"/>
              </a:ext>
            </a:extLst>
          </p:cNvPr>
          <p:cNvSpPr>
            <a:spLocks noGrp="1"/>
          </p:cNvSpPr>
          <p:nvPr>
            <p:ph idx="1"/>
          </p:nvPr>
        </p:nvSpPr>
        <p:spPr>
          <a:xfrm>
            <a:off x="838200" y="2534478"/>
            <a:ext cx="10515600" cy="31889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Blue text on a black background&#10;&#10;Description automatically generated">
            <a:extLst>
              <a:ext uri="{FF2B5EF4-FFF2-40B4-BE49-F238E27FC236}">
                <a16:creationId xmlns:a16="http://schemas.microsoft.com/office/drawing/2014/main" id="{9B11C32E-2D11-BF0C-A28A-08EC236A8DFB}"/>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3998347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5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32507"/>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912181"/>
            <a:ext cx="9144000" cy="174355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52B2E7D3-121F-DB06-7487-51A4855FB808}"/>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C9BFE7F2-5454-4B2F-DFB6-4DA61B1594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55B91C84-C398-7E9A-CB91-DDC7D7B73053}"/>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23512431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237691"/>
            <a:ext cx="10515600" cy="1005779"/>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2385620"/>
            <a:ext cx="10515600" cy="3234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A6E9790A-498D-7F36-383D-C30BC07E0EE3}"/>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9E3080D8-F950-D9C1-602F-96E90F02C6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D86C0E85-7815-EB51-E72D-24F440ECC6A1}"/>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2193010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568641"/>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278381"/>
            <a:ext cx="10515600" cy="1286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8F3F0E56-AF06-F310-64CC-B4250B09F5B6}"/>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7216B644-0D6C-9143-BE83-2A480A963E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A863B177-3AC4-96E5-3409-F8B0534D5C81}"/>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434675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504662"/>
            <a:ext cx="5181600" cy="3115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504662"/>
            <a:ext cx="5181600" cy="311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D1600A28-DE51-94A5-30AF-F5B0C0BF6809}"/>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horizontal RGB white.eps">
            <a:extLst>
              <a:ext uri="{FF2B5EF4-FFF2-40B4-BE49-F238E27FC236}">
                <a16:creationId xmlns:a16="http://schemas.microsoft.com/office/drawing/2014/main" id="{1DE5FF38-9A3E-834E-A342-F61D087E4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6" name="Picture 5" descr="Blue text on a black background&#10;&#10;Description automatically generated">
            <a:extLst>
              <a:ext uri="{FF2B5EF4-FFF2-40B4-BE49-F238E27FC236}">
                <a16:creationId xmlns:a16="http://schemas.microsoft.com/office/drawing/2014/main" id="{98D70A59-CA04-ABD5-6F97-4876BF7BF603}"/>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8155343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98715"/>
            <a:ext cx="10515600" cy="823912"/>
          </a:xfrm>
        </p:spPr>
        <p:txBody>
          <a:bodyPr/>
          <a:lstStyle/>
          <a:p>
            <a:r>
              <a:rPr lang="en-US" dirty="0"/>
              <a:t>Click to edit Master title style</a:t>
            </a:r>
          </a:p>
        </p:txBody>
      </p:sp>
      <p:sp>
        <p:nvSpPr>
          <p:cNvPr id="3" name="Text Placeholder 2"/>
          <p:cNvSpPr>
            <a:spLocks noGrp="1"/>
          </p:cNvSpPr>
          <p:nvPr>
            <p:ph type="body" idx="1"/>
          </p:nvPr>
        </p:nvSpPr>
        <p:spPr>
          <a:xfrm>
            <a:off x="839788" y="22893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3279914"/>
            <a:ext cx="5157787" cy="23758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228931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279914"/>
            <a:ext cx="5183188" cy="23758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E3D45093-5178-72A0-07AD-9D29BE19F216}"/>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horizontal RGB white.eps">
            <a:extLst>
              <a:ext uri="{FF2B5EF4-FFF2-40B4-BE49-F238E27FC236}">
                <a16:creationId xmlns:a16="http://schemas.microsoft.com/office/drawing/2014/main" id="{6D520A5E-4628-1655-F82F-530152DC73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A97ECBED-338F-A942-E430-E0D82A326FBF}"/>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1243476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2BAC25-F664-7340-2A0B-AE5D96DC0FFB}"/>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horizontal RGB white.eps">
            <a:extLst>
              <a:ext uri="{FF2B5EF4-FFF2-40B4-BE49-F238E27FC236}">
                <a16:creationId xmlns:a16="http://schemas.microsoft.com/office/drawing/2014/main" id="{6F0D6948-B2E6-D8CA-1882-EB9720D7B5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a:ln>
            <a:noFill/>
          </a:ln>
        </p:spPr>
      </p:pic>
      <p:sp>
        <p:nvSpPr>
          <p:cNvPr id="7" name="Rectangle 6">
            <a:extLst>
              <a:ext uri="{FF2B5EF4-FFF2-40B4-BE49-F238E27FC236}">
                <a16:creationId xmlns:a16="http://schemas.microsoft.com/office/drawing/2014/main" id="{84B7D195-502D-0EF5-02E2-DC5A1457926A}"/>
              </a:ext>
            </a:extLst>
          </p:cNvPr>
          <p:cNvSpPr/>
          <p:nvPr userDrawn="1"/>
        </p:nvSpPr>
        <p:spPr>
          <a:xfrm>
            <a:off x="0" y="5956071"/>
            <a:ext cx="12192000" cy="90889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extBox 1">
            <a:extLst>
              <a:ext uri="{FF2B5EF4-FFF2-40B4-BE49-F238E27FC236}">
                <a16:creationId xmlns:a16="http://schemas.microsoft.com/office/drawing/2014/main" id="{9230995F-4804-BAA9-2B2B-D030BD8A3EF4}"/>
              </a:ext>
            </a:extLst>
          </p:cNvPr>
          <p:cNvSpPr txBox="1"/>
          <p:nvPr userDrawn="1"/>
        </p:nvSpPr>
        <p:spPr>
          <a:xfrm>
            <a:off x="1054809" y="3045115"/>
            <a:ext cx="9762461" cy="1200329"/>
          </a:xfrm>
          <a:prstGeom prst="rect">
            <a:avLst/>
          </a:prstGeom>
          <a:noFill/>
        </p:spPr>
        <p:txBody>
          <a:bodyPr wrap="square">
            <a:spAutoFit/>
          </a:bodyPr>
          <a:lstStyle/>
          <a:p>
            <a:r>
              <a:rPr lang="en-US" sz="2400" i="1" dirty="0">
                <a:solidFill>
                  <a:srgbClr val="413B33"/>
                </a:solidFill>
                <a:effectLst/>
                <a:latin typeface="Gill Sans" panose="020B0502020104020203" pitchFamily="34" charset="-79"/>
                <a:ea typeface="Calibri" panose="020F0502020204030204" pitchFamily="34" charset="0"/>
                <a:cs typeface="Gill Sans" panose="020B0502020104020203" pitchFamily="34" charset="-79"/>
              </a:rPr>
              <a:t>“Our global research network works with and promotes local leadership to advance horticulture and social innovations, empowering smallholder famers to earn more income while better nourishing their communities.”</a:t>
            </a:r>
            <a:r>
              <a:rPr lang="en-US" sz="2400" i="1" dirty="0">
                <a:solidFill>
                  <a:srgbClr val="413B33"/>
                </a:solidFill>
                <a:effectLst/>
                <a:latin typeface="Gill Sans" panose="020B0502020104020203" pitchFamily="34" charset="-79"/>
                <a:cs typeface="Gill Sans" panose="020B0502020104020203" pitchFamily="34" charset="-79"/>
              </a:rPr>
              <a:t> </a:t>
            </a:r>
            <a:endParaRPr lang="en-US" sz="2400" i="1" dirty="0">
              <a:solidFill>
                <a:srgbClr val="413B33"/>
              </a:solidFill>
              <a:latin typeface="Gill Sans" panose="020B0502020104020203" pitchFamily="34" charset="-79"/>
              <a:cs typeface="Gill Sans" panose="020B0502020104020203" pitchFamily="34" charset="-79"/>
            </a:endParaRPr>
          </a:p>
        </p:txBody>
      </p:sp>
      <p:sp>
        <p:nvSpPr>
          <p:cNvPr id="3" name="Title 1">
            <a:extLst>
              <a:ext uri="{FF2B5EF4-FFF2-40B4-BE49-F238E27FC236}">
                <a16:creationId xmlns:a16="http://schemas.microsoft.com/office/drawing/2014/main" id="{BCB78E5F-3D99-E7D4-1442-79381F2D69CA}"/>
              </a:ext>
            </a:extLst>
          </p:cNvPr>
          <p:cNvSpPr txBox="1">
            <a:spLocks/>
          </p:cNvSpPr>
          <p:nvPr userDrawn="1"/>
        </p:nvSpPr>
        <p:spPr>
          <a:xfrm>
            <a:off x="1044649" y="2288863"/>
            <a:ext cx="10102702" cy="5095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4699B5"/>
                </a:solidFill>
                <a:latin typeface="+mj-lt"/>
                <a:ea typeface="+mj-ea"/>
                <a:cs typeface="+mj-cs"/>
              </a:defRPr>
            </a:lvl1pPr>
          </a:lstStyle>
          <a:p>
            <a:r>
              <a:rPr lang="en-US" sz="3000" dirty="0">
                <a:solidFill>
                  <a:srgbClr val="237C9A"/>
                </a:solidFill>
                <a:latin typeface="Gill Sans" panose="020B0502020104020203" pitchFamily="34" charset="-79"/>
                <a:cs typeface="Gill Sans" panose="020B0502020104020203" pitchFamily="34" charset="-79"/>
              </a:rPr>
              <a:t>to the Feed the Future Innovation Lab for Horticulture.</a:t>
            </a:r>
          </a:p>
        </p:txBody>
      </p:sp>
      <p:sp>
        <p:nvSpPr>
          <p:cNvPr id="4" name="TextBox 3">
            <a:extLst>
              <a:ext uri="{FF2B5EF4-FFF2-40B4-BE49-F238E27FC236}">
                <a16:creationId xmlns:a16="http://schemas.microsoft.com/office/drawing/2014/main" id="{46C816BD-3946-F8A5-02E7-EF5A59595E56}"/>
              </a:ext>
            </a:extLst>
          </p:cNvPr>
          <p:cNvSpPr txBox="1"/>
          <p:nvPr userDrawn="1"/>
        </p:nvSpPr>
        <p:spPr>
          <a:xfrm>
            <a:off x="913101" y="1590641"/>
            <a:ext cx="6097772" cy="800219"/>
          </a:xfrm>
          <a:prstGeom prst="rect">
            <a:avLst/>
          </a:prstGeom>
          <a:noFill/>
        </p:spPr>
        <p:txBody>
          <a:bodyPr wrap="square">
            <a:spAutoFit/>
          </a:bodyPr>
          <a:lstStyle/>
          <a:p>
            <a:r>
              <a:rPr lang="en-US" sz="4600" b="1" dirty="0">
                <a:solidFill>
                  <a:srgbClr val="237C9A"/>
                </a:solidFill>
                <a:latin typeface="Gill Sans MT" panose="020B0502020104020203" pitchFamily="34" charset="77"/>
                <a:cs typeface="Gill Sans" panose="020B0502020104020203" pitchFamily="34" charset="-79"/>
              </a:rPr>
              <a:t>Welcome aboard</a:t>
            </a:r>
          </a:p>
        </p:txBody>
      </p:sp>
      <p:sp>
        <p:nvSpPr>
          <p:cNvPr id="10" name="TextBox 9">
            <a:extLst>
              <a:ext uri="{FF2B5EF4-FFF2-40B4-BE49-F238E27FC236}">
                <a16:creationId xmlns:a16="http://schemas.microsoft.com/office/drawing/2014/main" id="{4E45E9F0-9863-8A5F-80DE-D7A1B06E0280}"/>
              </a:ext>
            </a:extLst>
          </p:cNvPr>
          <p:cNvSpPr txBox="1"/>
          <p:nvPr userDrawn="1"/>
        </p:nvSpPr>
        <p:spPr>
          <a:xfrm>
            <a:off x="1054809" y="4787273"/>
            <a:ext cx="9571074" cy="646331"/>
          </a:xfrm>
          <a:prstGeom prst="rect">
            <a:avLst/>
          </a:prstGeom>
          <a:noFill/>
        </p:spPr>
        <p:txBody>
          <a:bodyPr wrap="square">
            <a:spAutoFit/>
          </a:bodyPr>
          <a:lstStyle/>
          <a:p>
            <a:r>
              <a:rPr lang="en-US" sz="1800" dirty="0">
                <a:solidFill>
                  <a:schemeClr val="bg1">
                    <a:lumMod val="50000"/>
                  </a:schemeClr>
                </a:solidFill>
                <a:latin typeface="Gill Sans" panose="020B0502020104020203" pitchFamily="34" charset="-79"/>
                <a:cs typeface="Gill Sans" panose="020B0502020104020203" pitchFamily="34" charset="-79"/>
              </a:rPr>
              <a:t>Funded by the U.S. Agency for International Development as part of the Feed the Future initiative and led by the University of California, Davis.</a:t>
            </a:r>
          </a:p>
        </p:txBody>
      </p:sp>
      <p:pic>
        <p:nvPicPr>
          <p:cNvPr id="9" name="Picture 8" descr="White text on a black background&#10;&#10;Description automatically generated">
            <a:extLst>
              <a:ext uri="{FF2B5EF4-FFF2-40B4-BE49-F238E27FC236}">
                <a16:creationId xmlns:a16="http://schemas.microsoft.com/office/drawing/2014/main" id="{768A36F1-900C-A6A6-E5F1-CA820AC8A6C5}"/>
              </a:ext>
            </a:extLst>
          </p:cNvPr>
          <p:cNvPicPr>
            <a:picLocks noChangeAspect="1"/>
          </p:cNvPicPr>
          <p:nvPr userDrawn="1"/>
        </p:nvPicPr>
        <p:blipFill>
          <a:blip r:embed="rId3"/>
          <a:stretch>
            <a:fillRect/>
          </a:stretch>
        </p:blipFill>
        <p:spPr>
          <a:xfrm>
            <a:off x="0" y="5951175"/>
            <a:ext cx="6273419" cy="901929"/>
          </a:xfrm>
          <a:prstGeom prst="rect">
            <a:avLst/>
          </a:prstGeom>
        </p:spPr>
      </p:pic>
    </p:spTree>
    <p:extLst>
      <p:ext uri="{BB962C8B-B14F-4D97-AF65-F5344CB8AC3E}">
        <p14:creationId xmlns:p14="http://schemas.microsoft.com/office/powerpoint/2010/main" val="32505465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Rectangle 5">
            <a:extLst>
              <a:ext uri="{FF2B5EF4-FFF2-40B4-BE49-F238E27FC236}">
                <a16:creationId xmlns:a16="http://schemas.microsoft.com/office/drawing/2014/main" id="{66B50643-EFE4-9617-FBBF-2D183C74F213}"/>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horizontal RGB white.eps">
            <a:extLst>
              <a:ext uri="{FF2B5EF4-FFF2-40B4-BE49-F238E27FC236}">
                <a16:creationId xmlns:a16="http://schemas.microsoft.com/office/drawing/2014/main" id="{BB917D3E-CB35-C1D1-0785-6278D9435C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1B12395C-18EA-F5AC-FA1F-F8400AFB9CA6}"/>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4098209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2BAC25-F664-7340-2A0B-AE5D96DC0FFB}"/>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horizontal RGB white.eps">
            <a:extLst>
              <a:ext uri="{FF2B5EF4-FFF2-40B4-BE49-F238E27FC236}">
                <a16:creationId xmlns:a16="http://schemas.microsoft.com/office/drawing/2014/main" id="{6F0D6948-B2E6-D8CA-1882-EB9720D7B5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197E275B-EAE2-FD45-1D05-50C5C8E886DB}"/>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2967864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2" y="1470990"/>
            <a:ext cx="3932237" cy="1112837"/>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1470991"/>
            <a:ext cx="6172200" cy="41734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673627"/>
            <a:ext cx="3932237" cy="29708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a:extLst>
              <a:ext uri="{FF2B5EF4-FFF2-40B4-BE49-F238E27FC236}">
                <a16:creationId xmlns:a16="http://schemas.microsoft.com/office/drawing/2014/main" id="{0C66D887-4569-A489-3023-F79F24EDB5E0}"/>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horizontal RGB white.eps">
            <a:extLst>
              <a:ext uri="{FF2B5EF4-FFF2-40B4-BE49-F238E27FC236}">
                <a16:creationId xmlns:a16="http://schemas.microsoft.com/office/drawing/2014/main" id="{958469B0-934A-5A2C-5D3C-9292B6148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7" name="Picture 6" descr="Blue text on a black background&#10;&#10;Description automatically generated">
            <a:extLst>
              <a:ext uri="{FF2B5EF4-FFF2-40B4-BE49-F238E27FC236}">
                <a16:creationId xmlns:a16="http://schemas.microsoft.com/office/drawing/2014/main" id="{F8F87971-ED64-AF91-17CD-D61D56DC7860}"/>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4145895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21296"/>
            <a:ext cx="3932237" cy="1003852"/>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1421296"/>
            <a:ext cx="6172200" cy="414326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544417"/>
            <a:ext cx="3932237" cy="30201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a:extLst>
              <a:ext uri="{FF2B5EF4-FFF2-40B4-BE49-F238E27FC236}">
                <a16:creationId xmlns:a16="http://schemas.microsoft.com/office/drawing/2014/main" id="{A384B0EF-46DC-2F79-5533-8221FA7EE6F4}"/>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horizontal RGB white.eps">
            <a:extLst>
              <a:ext uri="{FF2B5EF4-FFF2-40B4-BE49-F238E27FC236}">
                <a16:creationId xmlns:a16="http://schemas.microsoft.com/office/drawing/2014/main" id="{4E659566-4CAA-C667-18C7-5F46863976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6" name="Picture 5" descr="Blue text on a black background&#10;&#10;Description automatically generated">
            <a:extLst>
              <a:ext uri="{FF2B5EF4-FFF2-40B4-BE49-F238E27FC236}">
                <a16:creationId xmlns:a16="http://schemas.microsoft.com/office/drawing/2014/main" id="{F3861674-8FAD-8D1A-6032-749A4158604A}"/>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16113477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4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2534478"/>
            <a:ext cx="10515600" cy="30858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32F4DB81-3103-360A-6273-E55E4CA1A920}"/>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E0C006F8-B57E-AFFD-898F-3893B691FB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59F9ED27-942E-ECBE-6344-898E36396DE7}"/>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37998144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4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51722"/>
            <a:ext cx="2628900" cy="421284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1351722"/>
            <a:ext cx="7734300" cy="42128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897A9626-A598-D4DA-D7D2-E9C440DE0CDB}"/>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25598448-7C2D-698C-E52E-457455DC05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477B0BD1-CB1B-D137-16D7-A70299546319}"/>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22247957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4FFA10AC-386C-3603-D662-8745E9546616}"/>
              </a:ext>
            </a:extLst>
          </p:cNvPr>
          <p:cNvSpPr>
            <a:spLocks noGrp="1"/>
          </p:cNvSpPr>
          <p:nvPr>
            <p:ph type="title"/>
          </p:nvPr>
        </p:nvSpPr>
        <p:spPr/>
        <p:txBody>
          <a:bodyPr/>
          <a:lstStyle>
            <a:lvl1pPr>
              <a:defRPr>
                <a:solidFill>
                  <a:srgbClr val="287287"/>
                </a:solidFill>
              </a:defRPr>
            </a:lvl1pPr>
          </a:lstStyle>
          <a:p>
            <a:r>
              <a:rPr lang="en-US"/>
              <a:t>Click to edit Master title style</a:t>
            </a:r>
          </a:p>
        </p:txBody>
      </p:sp>
      <p:sp>
        <p:nvSpPr>
          <p:cNvPr id="2" name="Rectangle 1">
            <a:extLst>
              <a:ext uri="{FF2B5EF4-FFF2-40B4-BE49-F238E27FC236}">
                <a16:creationId xmlns:a16="http://schemas.microsoft.com/office/drawing/2014/main" id="{6791AA70-0313-5222-D01A-9BBEDE99C095}"/>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25437E48-5068-BC0A-2CB3-F8CD02FC77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36D3F57C-DBD8-F6BA-C3FE-4D0B56434D14}"/>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38837307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B2E7D3-121F-DB06-7487-51A4855FB808}"/>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C9BFE7F2-5454-4B2F-DFB6-4DA61B1594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sp>
        <p:nvSpPr>
          <p:cNvPr id="13" name="Title Placeholder 1">
            <a:extLst>
              <a:ext uri="{FF2B5EF4-FFF2-40B4-BE49-F238E27FC236}">
                <a16:creationId xmlns:a16="http://schemas.microsoft.com/office/drawing/2014/main" id="{4F5C5C89-E618-546B-B12F-892497742E11}"/>
              </a:ext>
            </a:extLst>
          </p:cNvPr>
          <p:cNvSpPr>
            <a:spLocks noGrp="1"/>
          </p:cNvSpPr>
          <p:nvPr>
            <p:ph type="title"/>
          </p:nvPr>
        </p:nvSpPr>
        <p:spPr>
          <a:xfrm>
            <a:off x="838200" y="1237691"/>
            <a:ext cx="10515600" cy="111739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B0A1BED7-98AA-6C96-6F68-D9200B949758}"/>
              </a:ext>
            </a:extLst>
          </p:cNvPr>
          <p:cNvSpPr>
            <a:spLocks noGrp="1"/>
          </p:cNvSpPr>
          <p:nvPr>
            <p:ph idx="1"/>
          </p:nvPr>
        </p:nvSpPr>
        <p:spPr>
          <a:xfrm>
            <a:off x="838200" y="2534478"/>
            <a:ext cx="10515600" cy="31599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0A295CFC-ACB8-57BE-952E-3E0E12F8D60D}"/>
              </a:ext>
            </a:extLst>
          </p:cNvPr>
          <p:cNvSpPr/>
          <p:nvPr userDrawn="1"/>
        </p:nvSpPr>
        <p:spPr>
          <a:xfrm>
            <a:off x="0" y="5956071"/>
            <a:ext cx="12192000" cy="90889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descr="White text on a black background&#10;&#10;Description automatically generated">
            <a:extLst>
              <a:ext uri="{FF2B5EF4-FFF2-40B4-BE49-F238E27FC236}">
                <a16:creationId xmlns:a16="http://schemas.microsoft.com/office/drawing/2014/main" id="{CF671B79-C779-27CC-A983-CA20EDB1950A}"/>
              </a:ext>
            </a:extLst>
          </p:cNvPr>
          <p:cNvPicPr>
            <a:picLocks noChangeAspect="1"/>
          </p:cNvPicPr>
          <p:nvPr userDrawn="1"/>
        </p:nvPicPr>
        <p:blipFill>
          <a:blip r:embed="rId3"/>
          <a:stretch>
            <a:fillRect/>
          </a:stretch>
        </p:blipFill>
        <p:spPr>
          <a:xfrm>
            <a:off x="9741" y="5949107"/>
            <a:ext cx="6344370" cy="912129"/>
          </a:xfrm>
          <a:prstGeom prst="rect">
            <a:avLst/>
          </a:prstGeom>
        </p:spPr>
      </p:pic>
    </p:spTree>
    <p:extLst>
      <p:ext uri="{BB962C8B-B14F-4D97-AF65-F5344CB8AC3E}">
        <p14:creationId xmlns:p14="http://schemas.microsoft.com/office/powerpoint/2010/main" val="20379448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5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32507"/>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91218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52B2E7D3-121F-DB06-7487-51A4855FB808}"/>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C9BFE7F2-5454-4B2F-DFB6-4DA61B1594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sp>
        <p:nvSpPr>
          <p:cNvPr id="9" name="Rectangle 8">
            <a:extLst>
              <a:ext uri="{FF2B5EF4-FFF2-40B4-BE49-F238E27FC236}">
                <a16:creationId xmlns:a16="http://schemas.microsoft.com/office/drawing/2014/main" id="{9257AF84-0A14-F491-CAF8-AF6154AC703B}"/>
              </a:ext>
            </a:extLst>
          </p:cNvPr>
          <p:cNvSpPr/>
          <p:nvPr userDrawn="1"/>
        </p:nvSpPr>
        <p:spPr>
          <a:xfrm>
            <a:off x="0" y="5956071"/>
            <a:ext cx="12192000" cy="90889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descr="White text on a black background&#10;&#10;Description automatically generated">
            <a:extLst>
              <a:ext uri="{FF2B5EF4-FFF2-40B4-BE49-F238E27FC236}">
                <a16:creationId xmlns:a16="http://schemas.microsoft.com/office/drawing/2014/main" id="{F0A5D95C-4902-6287-B638-64131284D295}"/>
              </a:ext>
            </a:extLst>
          </p:cNvPr>
          <p:cNvPicPr>
            <a:picLocks noChangeAspect="1"/>
          </p:cNvPicPr>
          <p:nvPr userDrawn="1"/>
        </p:nvPicPr>
        <p:blipFill>
          <a:blip r:embed="rId3"/>
          <a:stretch>
            <a:fillRect/>
          </a:stretch>
        </p:blipFill>
        <p:spPr>
          <a:xfrm>
            <a:off x="9741" y="5949107"/>
            <a:ext cx="6344370" cy="912129"/>
          </a:xfrm>
          <a:prstGeom prst="rect">
            <a:avLst/>
          </a:prstGeom>
        </p:spPr>
      </p:pic>
    </p:spTree>
    <p:extLst>
      <p:ext uri="{BB962C8B-B14F-4D97-AF65-F5344CB8AC3E}">
        <p14:creationId xmlns:p14="http://schemas.microsoft.com/office/powerpoint/2010/main" val="39492603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2534478"/>
            <a:ext cx="10515600" cy="3159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A6E9790A-498D-7F36-383D-C30BC07E0EE3}"/>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9E3080D8-F950-D9C1-602F-96E90F02C6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sp>
        <p:nvSpPr>
          <p:cNvPr id="9" name="Rectangle 8">
            <a:extLst>
              <a:ext uri="{FF2B5EF4-FFF2-40B4-BE49-F238E27FC236}">
                <a16:creationId xmlns:a16="http://schemas.microsoft.com/office/drawing/2014/main" id="{2E142D67-4F6E-2CAF-8483-0CDCE7FCED35}"/>
              </a:ext>
            </a:extLst>
          </p:cNvPr>
          <p:cNvSpPr/>
          <p:nvPr userDrawn="1"/>
        </p:nvSpPr>
        <p:spPr>
          <a:xfrm>
            <a:off x="0" y="5956071"/>
            <a:ext cx="12192000" cy="90889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descr="White text on a black background&#10;&#10;Description automatically generated">
            <a:extLst>
              <a:ext uri="{FF2B5EF4-FFF2-40B4-BE49-F238E27FC236}">
                <a16:creationId xmlns:a16="http://schemas.microsoft.com/office/drawing/2014/main" id="{00083874-EE82-35A9-77C2-EC1A1459058E}"/>
              </a:ext>
            </a:extLst>
          </p:cNvPr>
          <p:cNvPicPr>
            <a:picLocks noChangeAspect="1"/>
          </p:cNvPicPr>
          <p:nvPr userDrawn="1"/>
        </p:nvPicPr>
        <p:blipFill>
          <a:blip r:embed="rId3"/>
          <a:stretch>
            <a:fillRect/>
          </a:stretch>
        </p:blipFill>
        <p:spPr>
          <a:xfrm>
            <a:off x="9741" y="5949107"/>
            <a:ext cx="6344370" cy="912129"/>
          </a:xfrm>
          <a:prstGeom prst="rect">
            <a:avLst/>
          </a:prstGeom>
        </p:spPr>
      </p:pic>
    </p:spTree>
    <p:extLst>
      <p:ext uri="{BB962C8B-B14F-4D97-AF65-F5344CB8AC3E}">
        <p14:creationId xmlns:p14="http://schemas.microsoft.com/office/powerpoint/2010/main" val="3111138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2BAC25-F664-7340-2A0B-AE5D96DC0FFB}"/>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horizontal RGB white.eps">
            <a:extLst>
              <a:ext uri="{FF2B5EF4-FFF2-40B4-BE49-F238E27FC236}">
                <a16:creationId xmlns:a16="http://schemas.microsoft.com/office/drawing/2014/main" id="{6F0D6948-B2E6-D8CA-1882-EB9720D7B5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pic>
        <p:nvPicPr>
          <p:cNvPr id="9" name="Picture 8">
            <a:extLst>
              <a:ext uri="{FF2B5EF4-FFF2-40B4-BE49-F238E27FC236}">
                <a16:creationId xmlns:a16="http://schemas.microsoft.com/office/drawing/2014/main" id="{B3C19873-C5BC-776D-C953-CD14D338778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0941" r="10941"/>
          <a:stretch/>
        </p:blipFill>
        <p:spPr>
          <a:xfrm>
            <a:off x="601814" y="1567508"/>
            <a:ext cx="10988372" cy="3908259"/>
          </a:xfrm>
          <a:prstGeom prst="rect">
            <a:avLst/>
          </a:prstGeom>
        </p:spPr>
      </p:pic>
      <p:sp>
        <p:nvSpPr>
          <p:cNvPr id="7" name="Rectangle 6">
            <a:extLst>
              <a:ext uri="{FF2B5EF4-FFF2-40B4-BE49-F238E27FC236}">
                <a16:creationId xmlns:a16="http://schemas.microsoft.com/office/drawing/2014/main" id="{AB9190A8-EEC0-15D6-5B81-0307CDF4B1A0}"/>
              </a:ext>
            </a:extLst>
          </p:cNvPr>
          <p:cNvSpPr/>
          <p:nvPr userDrawn="1"/>
        </p:nvSpPr>
        <p:spPr>
          <a:xfrm>
            <a:off x="0" y="5956071"/>
            <a:ext cx="12192000" cy="90889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 name="Picture 1" descr="White text on a black background&#10;&#10;Description automatically generated">
            <a:extLst>
              <a:ext uri="{FF2B5EF4-FFF2-40B4-BE49-F238E27FC236}">
                <a16:creationId xmlns:a16="http://schemas.microsoft.com/office/drawing/2014/main" id="{5475AEAB-C1B5-8A9C-3ABA-6F8EB4E89F45}"/>
              </a:ext>
            </a:extLst>
          </p:cNvPr>
          <p:cNvPicPr>
            <a:picLocks noChangeAspect="1"/>
          </p:cNvPicPr>
          <p:nvPr userDrawn="1"/>
        </p:nvPicPr>
        <p:blipFill>
          <a:blip r:embed="rId4"/>
          <a:stretch>
            <a:fillRect/>
          </a:stretch>
        </p:blipFill>
        <p:spPr>
          <a:xfrm>
            <a:off x="0" y="5951175"/>
            <a:ext cx="6273419" cy="901929"/>
          </a:xfrm>
          <a:prstGeom prst="rect">
            <a:avLst/>
          </a:prstGeom>
        </p:spPr>
      </p:pic>
    </p:spTree>
    <p:extLst>
      <p:ext uri="{BB962C8B-B14F-4D97-AF65-F5344CB8AC3E}">
        <p14:creationId xmlns:p14="http://schemas.microsoft.com/office/powerpoint/2010/main" val="9619837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568641"/>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278380"/>
            <a:ext cx="10515600" cy="1500187"/>
          </a:xfrm>
          <a:ln>
            <a:noFill/>
          </a:ln>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8F3F0E56-AF06-F310-64CC-B4250B09F5B6}"/>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7216B644-0D6C-9143-BE83-2A480A963E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sp>
        <p:nvSpPr>
          <p:cNvPr id="9" name="Rectangle 8">
            <a:extLst>
              <a:ext uri="{FF2B5EF4-FFF2-40B4-BE49-F238E27FC236}">
                <a16:creationId xmlns:a16="http://schemas.microsoft.com/office/drawing/2014/main" id="{24116FB6-2326-E3EF-516A-795C951CC4CF}"/>
              </a:ext>
            </a:extLst>
          </p:cNvPr>
          <p:cNvSpPr/>
          <p:nvPr userDrawn="1"/>
        </p:nvSpPr>
        <p:spPr>
          <a:xfrm>
            <a:off x="0" y="5956071"/>
            <a:ext cx="12192000" cy="90889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descr="White text on a black background&#10;&#10;Description automatically generated">
            <a:extLst>
              <a:ext uri="{FF2B5EF4-FFF2-40B4-BE49-F238E27FC236}">
                <a16:creationId xmlns:a16="http://schemas.microsoft.com/office/drawing/2014/main" id="{EE50A19F-D448-C854-2D26-F09E2FD37BB5}"/>
              </a:ext>
            </a:extLst>
          </p:cNvPr>
          <p:cNvPicPr>
            <a:picLocks noChangeAspect="1"/>
          </p:cNvPicPr>
          <p:nvPr userDrawn="1"/>
        </p:nvPicPr>
        <p:blipFill>
          <a:blip r:embed="rId3"/>
          <a:stretch>
            <a:fillRect/>
          </a:stretch>
        </p:blipFill>
        <p:spPr>
          <a:xfrm>
            <a:off x="9741" y="5949107"/>
            <a:ext cx="6344370" cy="912129"/>
          </a:xfrm>
          <a:prstGeom prst="rect">
            <a:avLst/>
          </a:prstGeom>
        </p:spPr>
      </p:pic>
    </p:spTree>
    <p:extLst>
      <p:ext uri="{BB962C8B-B14F-4D97-AF65-F5344CB8AC3E}">
        <p14:creationId xmlns:p14="http://schemas.microsoft.com/office/powerpoint/2010/main" val="9554555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504662"/>
            <a:ext cx="5181600" cy="3189774"/>
          </a:xfrm>
          <a:ln>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504662"/>
            <a:ext cx="5181600" cy="3189774"/>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D1600A28-DE51-94A5-30AF-F5B0C0BF6809}"/>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horizontal RGB white.eps">
            <a:extLst>
              <a:ext uri="{FF2B5EF4-FFF2-40B4-BE49-F238E27FC236}">
                <a16:creationId xmlns:a16="http://schemas.microsoft.com/office/drawing/2014/main" id="{1DE5FF38-9A3E-834E-A342-F61D087E4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a:ln>
            <a:noFill/>
          </a:ln>
        </p:spPr>
      </p:pic>
      <p:sp>
        <p:nvSpPr>
          <p:cNvPr id="10" name="Rectangle 9">
            <a:extLst>
              <a:ext uri="{FF2B5EF4-FFF2-40B4-BE49-F238E27FC236}">
                <a16:creationId xmlns:a16="http://schemas.microsoft.com/office/drawing/2014/main" id="{948F509B-7562-5C86-61E3-CBC93508B938}"/>
              </a:ext>
            </a:extLst>
          </p:cNvPr>
          <p:cNvSpPr/>
          <p:nvPr userDrawn="1"/>
        </p:nvSpPr>
        <p:spPr>
          <a:xfrm>
            <a:off x="0" y="5956071"/>
            <a:ext cx="12192000" cy="90889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descr="White text on a black background&#10;&#10;Description automatically generated">
            <a:extLst>
              <a:ext uri="{FF2B5EF4-FFF2-40B4-BE49-F238E27FC236}">
                <a16:creationId xmlns:a16="http://schemas.microsoft.com/office/drawing/2014/main" id="{FB09A3C3-953A-2538-7A95-2237EEA10140}"/>
              </a:ext>
            </a:extLst>
          </p:cNvPr>
          <p:cNvPicPr>
            <a:picLocks noChangeAspect="1"/>
          </p:cNvPicPr>
          <p:nvPr userDrawn="1"/>
        </p:nvPicPr>
        <p:blipFill>
          <a:blip r:embed="rId3"/>
          <a:stretch>
            <a:fillRect/>
          </a:stretch>
        </p:blipFill>
        <p:spPr>
          <a:xfrm>
            <a:off x="9741" y="5949107"/>
            <a:ext cx="6344370" cy="912129"/>
          </a:xfrm>
          <a:prstGeom prst="rect">
            <a:avLst/>
          </a:prstGeom>
        </p:spPr>
      </p:pic>
    </p:spTree>
    <p:extLst>
      <p:ext uri="{BB962C8B-B14F-4D97-AF65-F5344CB8AC3E}">
        <p14:creationId xmlns:p14="http://schemas.microsoft.com/office/powerpoint/2010/main" val="194099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98715"/>
            <a:ext cx="10515600" cy="823912"/>
          </a:xfrm>
          <a:ln>
            <a:noFill/>
          </a:ln>
        </p:spPr>
        <p:txBody>
          <a:bodyPr/>
          <a:lstStyle/>
          <a:p>
            <a:r>
              <a:rPr lang="en-US" dirty="0"/>
              <a:t>Click to edit Master title style</a:t>
            </a:r>
          </a:p>
        </p:txBody>
      </p:sp>
      <p:sp>
        <p:nvSpPr>
          <p:cNvPr id="3" name="Text Placeholder 2"/>
          <p:cNvSpPr>
            <a:spLocks noGrp="1"/>
          </p:cNvSpPr>
          <p:nvPr>
            <p:ph type="body" idx="1"/>
          </p:nvPr>
        </p:nvSpPr>
        <p:spPr>
          <a:xfrm>
            <a:off x="839788" y="2289314"/>
            <a:ext cx="5157787" cy="823912"/>
          </a:xfrm>
          <a:ln>
            <a:noFill/>
          </a:ln>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3279913"/>
            <a:ext cx="5157787" cy="2501127"/>
          </a:xfrm>
          <a:ln>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2289314"/>
            <a:ext cx="5183188" cy="823912"/>
          </a:xfrm>
          <a:ln>
            <a:noFill/>
          </a:ln>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279913"/>
            <a:ext cx="5183188" cy="2501127"/>
          </a:xfrm>
          <a:ln>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E3D45093-5178-72A0-07AD-9D29BE19F216}"/>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horizontal RGB white.eps">
            <a:extLst>
              <a:ext uri="{FF2B5EF4-FFF2-40B4-BE49-F238E27FC236}">
                <a16:creationId xmlns:a16="http://schemas.microsoft.com/office/drawing/2014/main" id="{6D520A5E-4628-1655-F82F-530152DC73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a:ln>
            <a:noFill/>
          </a:ln>
        </p:spPr>
      </p:pic>
      <p:sp>
        <p:nvSpPr>
          <p:cNvPr id="12" name="Rectangle 11">
            <a:extLst>
              <a:ext uri="{FF2B5EF4-FFF2-40B4-BE49-F238E27FC236}">
                <a16:creationId xmlns:a16="http://schemas.microsoft.com/office/drawing/2014/main" id="{37728036-F49A-8452-9313-B5E645DA8F1F}"/>
              </a:ext>
            </a:extLst>
          </p:cNvPr>
          <p:cNvSpPr/>
          <p:nvPr userDrawn="1"/>
        </p:nvSpPr>
        <p:spPr>
          <a:xfrm>
            <a:off x="0" y="5956071"/>
            <a:ext cx="12192000" cy="90889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descr="White text on a black background&#10;&#10;Description automatically generated">
            <a:extLst>
              <a:ext uri="{FF2B5EF4-FFF2-40B4-BE49-F238E27FC236}">
                <a16:creationId xmlns:a16="http://schemas.microsoft.com/office/drawing/2014/main" id="{10102969-04C0-AE86-93A1-F85F06EA81AD}"/>
              </a:ext>
            </a:extLst>
          </p:cNvPr>
          <p:cNvPicPr>
            <a:picLocks noChangeAspect="1"/>
          </p:cNvPicPr>
          <p:nvPr userDrawn="1"/>
        </p:nvPicPr>
        <p:blipFill>
          <a:blip r:embed="rId3"/>
          <a:stretch>
            <a:fillRect/>
          </a:stretch>
        </p:blipFill>
        <p:spPr>
          <a:xfrm>
            <a:off x="9741" y="5949107"/>
            <a:ext cx="6344370" cy="912129"/>
          </a:xfrm>
          <a:prstGeom prst="rect">
            <a:avLst/>
          </a:prstGeom>
        </p:spPr>
      </p:pic>
    </p:spTree>
    <p:extLst>
      <p:ext uri="{BB962C8B-B14F-4D97-AF65-F5344CB8AC3E}">
        <p14:creationId xmlns:p14="http://schemas.microsoft.com/office/powerpoint/2010/main" val="3659345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t>Click to edit Master title style</a:t>
            </a:r>
          </a:p>
        </p:txBody>
      </p:sp>
      <p:sp>
        <p:nvSpPr>
          <p:cNvPr id="6" name="Rectangle 5">
            <a:extLst>
              <a:ext uri="{FF2B5EF4-FFF2-40B4-BE49-F238E27FC236}">
                <a16:creationId xmlns:a16="http://schemas.microsoft.com/office/drawing/2014/main" id="{66B50643-EFE4-9617-FBBF-2D183C74F213}"/>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horizontal RGB white.eps">
            <a:extLst>
              <a:ext uri="{FF2B5EF4-FFF2-40B4-BE49-F238E27FC236}">
                <a16:creationId xmlns:a16="http://schemas.microsoft.com/office/drawing/2014/main" id="{BB917D3E-CB35-C1D1-0785-6278D9435C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a:ln>
            <a:noFill/>
          </a:ln>
        </p:spPr>
      </p:pic>
      <p:sp>
        <p:nvSpPr>
          <p:cNvPr id="8" name="Rectangle 7">
            <a:extLst>
              <a:ext uri="{FF2B5EF4-FFF2-40B4-BE49-F238E27FC236}">
                <a16:creationId xmlns:a16="http://schemas.microsoft.com/office/drawing/2014/main" id="{319821DD-60F3-5479-DC5D-1D7C53EDB9AD}"/>
              </a:ext>
            </a:extLst>
          </p:cNvPr>
          <p:cNvSpPr/>
          <p:nvPr userDrawn="1"/>
        </p:nvSpPr>
        <p:spPr>
          <a:xfrm>
            <a:off x="0" y="5956071"/>
            <a:ext cx="12192000" cy="908891"/>
          </a:xfrm>
          <a:prstGeom prst="rect">
            <a:avLst/>
          </a:prstGeom>
          <a:gradFill flip="none" rotWithShape="1">
            <a:gsLst>
              <a:gs pos="7000">
                <a:srgbClr val="287287"/>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descr="White text on a black background&#10;&#10;Description automatically generated">
            <a:extLst>
              <a:ext uri="{FF2B5EF4-FFF2-40B4-BE49-F238E27FC236}">
                <a16:creationId xmlns:a16="http://schemas.microsoft.com/office/drawing/2014/main" id="{196BAE71-586D-8AC0-89C3-585F0EB001E6}"/>
              </a:ext>
            </a:extLst>
          </p:cNvPr>
          <p:cNvPicPr>
            <a:picLocks noChangeAspect="1"/>
          </p:cNvPicPr>
          <p:nvPr userDrawn="1"/>
        </p:nvPicPr>
        <p:blipFill>
          <a:blip r:embed="rId3"/>
          <a:stretch>
            <a:fillRect/>
          </a:stretch>
        </p:blipFill>
        <p:spPr>
          <a:xfrm>
            <a:off x="9741" y="5949107"/>
            <a:ext cx="6344370" cy="912129"/>
          </a:xfrm>
          <a:prstGeom prst="rect">
            <a:avLst/>
          </a:prstGeom>
        </p:spPr>
      </p:pic>
    </p:spTree>
    <p:extLst>
      <p:ext uri="{BB962C8B-B14F-4D97-AF65-F5344CB8AC3E}">
        <p14:creationId xmlns:p14="http://schemas.microsoft.com/office/powerpoint/2010/main" val="38144045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2BAC25-F664-7340-2A0B-AE5D96DC0FFB}"/>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horizontal RGB white.eps">
            <a:extLst>
              <a:ext uri="{FF2B5EF4-FFF2-40B4-BE49-F238E27FC236}">
                <a16:creationId xmlns:a16="http://schemas.microsoft.com/office/drawing/2014/main" id="{6F0D6948-B2E6-D8CA-1882-EB9720D7B5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a:ln>
            <a:noFill/>
          </a:ln>
        </p:spPr>
      </p:pic>
      <p:sp>
        <p:nvSpPr>
          <p:cNvPr id="7" name="Rectangle 6">
            <a:extLst>
              <a:ext uri="{FF2B5EF4-FFF2-40B4-BE49-F238E27FC236}">
                <a16:creationId xmlns:a16="http://schemas.microsoft.com/office/drawing/2014/main" id="{84B7D195-502D-0EF5-02E2-DC5A1457926A}"/>
              </a:ext>
            </a:extLst>
          </p:cNvPr>
          <p:cNvSpPr/>
          <p:nvPr userDrawn="1"/>
        </p:nvSpPr>
        <p:spPr>
          <a:xfrm>
            <a:off x="0" y="5956071"/>
            <a:ext cx="12192000" cy="90889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descr="White text on a black background&#10;&#10;Description automatically generated">
            <a:extLst>
              <a:ext uri="{FF2B5EF4-FFF2-40B4-BE49-F238E27FC236}">
                <a16:creationId xmlns:a16="http://schemas.microsoft.com/office/drawing/2014/main" id="{5A3DA6B5-3F6D-BBFE-185D-9327CDA1CEA7}"/>
              </a:ext>
            </a:extLst>
          </p:cNvPr>
          <p:cNvPicPr>
            <a:picLocks noChangeAspect="1"/>
          </p:cNvPicPr>
          <p:nvPr userDrawn="1"/>
        </p:nvPicPr>
        <p:blipFill>
          <a:blip r:embed="rId3"/>
          <a:stretch>
            <a:fillRect/>
          </a:stretch>
        </p:blipFill>
        <p:spPr>
          <a:xfrm>
            <a:off x="9741" y="5949107"/>
            <a:ext cx="6344370" cy="912129"/>
          </a:xfrm>
          <a:prstGeom prst="rect">
            <a:avLst/>
          </a:prstGeom>
        </p:spPr>
      </p:pic>
    </p:spTree>
    <p:extLst>
      <p:ext uri="{BB962C8B-B14F-4D97-AF65-F5344CB8AC3E}">
        <p14:creationId xmlns:p14="http://schemas.microsoft.com/office/powerpoint/2010/main" val="8064884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5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2" y="1470990"/>
            <a:ext cx="3932237" cy="1112837"/>
          </a:xfrm>
          <a:ln>
            <a:noFill/>
          </a:ln>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1470991"/>
            <a:ext cx="6172200" cy="4299890"/>
          </a:xfrm>
          <a:ln>
            <a:noFill/>
          </a:ln>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673627"/>
            <a:ext cx="3932237" cy="3097254"/>
          </a:xfrm>
          <a:ln>
            <a:noFill/>
          </a:ln>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a:extLst>
              <a:ext uri="{FF2B5EF4-FFF2-40B4-BE49-F238E27FC236}">
                <a16:creationId xmlns:a16="http://schemas.microsoft.com/office/drawing/2014/main" id="{0C66D887-4569-A489-3023-F79F24EDB5E0}"/>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horizontal RGB white.eps">
            <a:extLst>
              <a:ext uri="{FF2B5EF4-FFF2-40B4-BE49-F238E27FC236}">
                <a16:creationId xmlns:a16="http://schemas.microsoft.com/office/drawing/2014/main" id="{958469B0-934A-5A2C-5D3C-9292B6148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a:ln>
            <a:noFill/>
          </a:ln>
        </p:spPr>
      </p:pic>
      <p:sp>
        <p:nvSpPr>
          <p:cNvPr id="10" name="Rectangle 9">
            <a:extLst>
              <a:ext uri="{FF2B5EF4-FFF2-40B4-BE49-F238E27FC236}">
                <a16:creationId xmlns:a16="http://schemas.microsoft.com/office/drawing/2014/main" id="{F6AB3AEA-A6BC-FA17-C5E2-5F2A8995A7A8}"/>
              </a:ext>
            </a:extLst>
          </p:cNvPr>
          <p:cNvSpPr/>
          <p:nvPr userDrawn="1"/>
        </p:nvSpPr>
        <p:spPr>
          <a:xfrm>
            <a:off x="0" y="5956071"/>
            <a:ext cx="12192000" cy="90889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descr="White text on a black background&#10;&#10;Description automatically generated">
            <a:extLst>
              <a:ext uri="{FF2B5EF4-FFF2-40B4-BE49-F238E27FC236}">
                <a16:creationId xmlns:a16="http://schemas.microsoft.com/office/drawing/2014/main" id="{4C3AF4AC-A4D5-7996-B3E6-134606154CDA}"/>
              </a:ext>
            </a:extLst>
          </p:cNvPr>
          <p:cNvPicPr>
            <a:picLocks noChangeAspect="1"/>
          </p:cNvPicPr>
          <p:nvPr userDrawn="1"/>
        </p:nvPicPr>
        <p:blipFill>
          <a:blip r:embed="rId3"/>
          <a:stretch>
            <a:fillRect/>
          </a:stretch>
        </p:blipFill>
        <p:spPr>
          <a:xfrm>
            <a:off x="9741" y="5949107"/>
            <a:ext cx="6344370" cy="912129"/>
          </a:xfrm>
          <a:prstGeom prst="rect">
            <a:avLst/>
          </a:prstGeom>
        </p:spPr>
      </p:pic>
    </p:spTree>
    <p:extLst>
      <p:ext uri="{BB962C8B-B14F-4D97-AF65-F5344CB8AC3E}">
        <p14:creationId xmlns:p14="http://schemas.microsoft.com/office/powerpoint/2010/main" val="21133363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5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21296"/>
            <a:ext cx="3932237" cy="1003852"/>
          </a:xfrm>
          <a:ln>
            <a:noFill/>
          </a:ln>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1421296"/>
            <a:ext cx="6172200" cy="4380063"/>
          </a:xfrm>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544417"/>
            <a:ext cx="3932237" cy="3256943"/>
          </a:xfrm>
          <a:ln>
            <a:noFill/>
          </a:ln>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a:extLst>
              <a:ext uri="{FF2B5EF4-FFF2-40B4-BE49-F238E27FC236}">
                <a16:creationId xmlns:a16="http://schemas.microsoft.com/office/drawing/2014/main" id="{A384B0EF-46DC-2F79-5533-8221FA7EE6F4}"/>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horizontal RGB white.eps">
            <a:extLst>
              <a:ext uri="{FF2B5EF4-FFF2-40B4-BE49-F238E27FC236}">
                <a16:creationId xmlns:a16="http://schemas.microsoft.com/office/drawing/2014/main" id="{4E659566-4CAA-C667-18C7-5F46863976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a:ln>
            <a:noFill/>
          </a:ln>
        </p:spPr>
      </p:pic>
      <p:sp>
        <p:nvSpPr>
          <p:cNvPr id="10" name="Rectangle 9">
            <a:extLst>
              <a:ext uri="{FF2B5EF4-FFF2-40B4-BE49-F238E27FC236}">
                <a16:creationId xmlns:a16="http://schemas.microsoft.com/office/drawing/2014/main" id="{51689CC8-84BB-C59A-F008-8AFD362D7B1E}"/>
              </a:ext>
            </a:extLst>
          </p:cNvPr>
          <p:cNvSpPr/>
          <p:nvPr userDrawn="1"/>
        </p:nvSpPr>
        <p:spPr>
          <a:xfrm>
            <a:off x="0" y="5956071"/>
            <a:ext cx="12192000" cy="90889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descr="White text on a black background&#10;&#10;Description automatically generated">
            <a:extLst>
              <a:ext uri="{FF2B5EF4-FFF2-40B4-BE49-F238E27FC236}">
                <a16:creationId xmlns:a16="http://schemas.microsoft.com/office/drawing/2014/main" id="{BF4AE736-E0AC-D048-14C9-EB967EBDB1EF}"/>
              </a:ext>
            </a:extLst>
          </p:cNvPr>
          <p:cNvPicPr>
            <a:picLocks noChangeAspect="1"/>
          </p:cNvPicPr>
          <p:nvPr userDrawn="1"/>
        </p:nvPicPr>
        <p:blipFill>
          <a:blip r:embed="rId3"/>
          <a:stretch>
            <a:fillRect/>
          </a:stretch>
        </p:blipFill>
        <p:spPr>
          <a:xfrm>
            <a:off x="9741" y="5949107"/>
            <a:ext cx="6344370" cy="912129"/>
          </a:xfrm>
          <a:prstGeom prst="rect">
            <a:avLst/>
          </a:prstGeom>
        </p:spPr>
      </p:pic>
    </p:spTree>
    <p:extLst>
      <p:ext uri="{BB962C8B-B14F-4D97-AF65-F5344CB8AC3E}">
        <p14:creationId xmlns:p14="http://schemas.microsoft.com/office/powerpoint/2010/main" val="31668939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5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2534477"/>
            <a:ext cx="10515600" cy="3246563"/>
          </a:xfrm>
          <a:ln>
            <a:noFill/>
          </a:ln>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32F4DB81-3103-360A-6273-E55E4CA1A920}"/>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E0C006F8-B57E-AFFD-898F-3893B691FB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a:ln>
            <a:noFill/>
          </a:ln>
        </p:spPr>
      </p:pic>
      <p:sp>
        <p:nvSpPr>
          <p:cNvPr id="9" name="Rectangle 8">
            <a:extLst>
              <a:ext uri="{FF2B5EF4-FFF2-40B4-BE49-F238E27FC236}">
                <a16:creationId xmlns:a16="http://schemas.microsoft.com/office/drawing/2014/main" id="{C0C8B41B-C89B-9E50-75F7-836510802E50}"/>
              </a:ext>
            </a:extLst>
          </p:cNvPr>
          <p:cNvSpPr/>
          <p:nvPr userDrawn="1"/>
        </p:nvSpPr>
        <p:spPr>
          <a:xfrm>
            <a:off x="0" y="5956071"/>
            <a:ext cx="12192000" cy="90889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descr="White text on a black background&#10;&#10;Description automatically generated">
            <a:extLst>
              <a:ext uri="{FF2B5EF4-FFF2-40B4-BE49-F238E27FC236}">
                <a16:creationId xmlns:a16="http://schemas.microsoft.com/office/drawing/2014/main" id="{37FE52F2-FC52-82DA-A2A1-5071E51AF689}"/>
              </a:ext>
            </a:extLst>
          </p:cNvPr>
          <p:cNvPicPr>
            <a:picLocks noChangeAspect="1"/>
          </p:cNvPicPr>
          <p:nvPr userDrawn="1"/>
        </p:nvPicPr>
        <p:blipFill>
          <a:blip r:embed="rId3"/>
          <a:stretch>
            <a:fillRect/>
          </a:stretch>
        </p:blipFill>
        <p:spPr>
          <a:xfrm>
            <a:off x="9741" y="5949107"/>
            <a:ext cx="6344370" cy="912129"/>
          </a:xfrm>
          <a:prstGeom prst="rect">
            <a:avLst/>
          </a:prstGeom>
        </p:spPr>
      </p:pic>
    </p:spTree>
    <p:extLst>
      <p:ext uri="{BB962C8B-B14F-4D97-AF65-F5344CB8AC3E}">
        <p14:creationId xmlns:p14="http://schemas.microsoft.com/office/powerpoint/2010/main" val="9296063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5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51721"/>
            <a:ext cx="2628900" cy="4419159"/>
          </a:xfrm>
          <a:ln>
            <a:noFill/>
          </a:ln>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1351721"/>
            <a:ext cx="7734300" cy="4419159"/>
          </a:xfrm>
          <a:ln>
            <a:noFill/>
          </a:ln>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897A9626-A598-D4DA-D7D2-E9C440DE0CDB}"/>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25598448-7C2D-698C-E52E-457455DC05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a:ln>
            <a:noFill/>
          </a:ln>
        </p:spPr>
      </p:pic>
      <p:sp>
        <p:nvSpPr>
          <p:cNvPr id="9" name="Rectangle 8">
            <a:extLst>
              <a:ext uri="{FF2B5EF4-FFF2-40B4-BE49-F238E27FC236}">
                <a16:creationId xmlns:a16="http://schemas.microsoft.com/office/drawing/2014/main" id="{C4D1401B-54A7-C7E6-46D7-1892879CBEED}"/>
              </a:ext>
            </a:extLst>
          </p:cNvPr>
          <p:cNvSpPr/>
          <p:nvPr userDrawn="1"/>
        </p:nvSpPr>
        <p:spPr>
          <a:xfrm>
            <a:off x="0" y="5956071"/>
            <a:ext cx="12192000" cy="90889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descr="White text on a black background&#10;&#10;Description automatically generated">
            <a:extLst>
              <a:ext uri="{FF2B5EF4-FFF2-40B4-BE49-F238E27FC236}">
                <a16:creationId xmlns:a16="http://schemas.microsoft.com/office/drawing/2014/main" id="{80D13596-D11A-6AE1-C4E1-5B62E1795A98}"/>
              </a:ext>
            </a:extLst>
          </p:cNvPr>
          <p:cNvPicPr>
            <a:picLocks noChangeAspect="1"/>
          </p:cNvPicPr>
          <p:nvPr userDrawn="1"/>
        </p:nvPicPr>
        <p:blipFill>
          <a:blip r:embed="rId3"/>
          <a:stretch>
            <a:fillRect/>
          </a:stretch>
        </p:blipFill>
        <p:spPr>
          <a:xfrm>
            <a:off x="9741" y="5949107"/>
            <a:ext cx="6344370" cy="912129"/>
          </a:xfrm>
          <a:prstGeom prst="rect">
            <a:avLst/>
          </a:prstGeom>
        </p:spPr>
      </p:pic>
    </p:spTree>
    <p:extLst>
      <p:ext uri="{BB962C8B-B14F-4D97-AF65-F5344CB8AC3E}">
        <p14:creationId xmlns:p14="http://schemas.microsoft.com/office/powerpoint/2010/main" val="11914544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A669F6-AC35-1C80-A517-1AA9E512944A}"/>
              </a:ext>
            </a:extLst>
          </p:cNvPr>
          <p:cNvSpPr/>
          <p:nvPr userDrawn="1"/>
        </p:nvSpPr>
        <p:spPr>
          <a:xfrm>
            <a:off x="0" y="5956071"/>
            <a:ext cx="12192000" cy="90889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p:nvPr>
        </p:nvSpPr>
        <p:spPr>
          <a:xfrm>
            <a:off x="1524000" y="3602038"/>
            <a:ext cx="9144000" cy="1655762"/>
          </a:xfrm>
          <a:ln>
            <a:noFill/>
          </a:ln>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4FFA10AC-386C-3603-D662-8745E9546616}"/>
              </a:ext>
            </a:extLst>
          </p:cNvPr>
          <p:cNvSpPr>
            <a:spLocks noGrp="1"/>
          </p:cNvSpPr>
          <p:nvPr>
            <p:ph type="title"/>
          </p:nvPr>
        </p:nvSpPr>
        <p:spPr>
          <a:ln>
            <a:noFill/>
          </a:ln>
        </p:spPr>
        <p:txBody>
          <a:bodyPr/>
          <a:lstStyle/>
          <a:p>
            <a:r>
              <a:rPr lang="en-US"/>
              <a:t>Click to edit Master title style</a:t>
            </a:r>
          </a:p>
        </p:txBody>
      </p:sp>
      <p:sp>
        <p:nvSpPr>
          <p:cNvPr id="2" name="Rectangle 1">
            <a:extLst>
              <a:ext uri="{FF2B5EF4-FFF2-40B4-BE49-F238E27FC236}">
                <a16:creationId xmlns:a16="http://schemas.microsoft.com/office/drawing/2014/main" id="{6791AA70-0313-5222-D01A-9BBEDE99C095}"/>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25437E48-5068-BC0A-2CB3-F8CD02FC77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a:ln>
            <a:noFill/>
          </a:ln>
        </p:spPr>
      </p:pic>
      <p:pic>
        <p:nvPicPr>
          <p:cNvPr id="4" name="Picture 3" descr="White text on a black background&#10;&#10;Description automatically generated">
            <a:extLst>
              <a:ext uri="{FF2B5EF4-FFF2-40B4-BE49-F238E27FC236}">
                <a16:creationId xmlns:a16="http://schemas.microsoft.com/office/drawing/2014/main" id="{3034138E-3B26-0FFC-7A01-75467DC3C7F5}"/>
              </a:ext>
            </a:extLst>
          </p:cNvPr>
          <p:cNvPicPr>
            <a:picLocks noChangeAspect="1"/>
          </p:cNvPicPr>
          <p:nvPr userDrawn="1"/>
        </p:nvPicPr>
        <p:blipFill>
          <a:blip r:embed="rId3"/>
          <a:stretch>
            <a:fillRect/>
          </a:stretch>
        </p:blipFill>
        <p:spPr>
          <a:xfrm>
            <a:off x="9741" y="5949107"/>
            <a:ext cx="6344370" cy="912129"/>
          </a:xfrm>
          <a:prstGeom prst="rect">
            <a:avLst/>
          </a:prstGeom>
        </p:spPr>
      </p:pic>
    </p:spTree>
    <p:extLst>
      <p:ext uri="{BB962C8B-B14F-4D97-AF65-F5344CB8AC3E}">
        <p14:creationId xmlns:p14="http://schemas.microsoft.com/office/powerpoint/2010/main" val="2353762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98E62B-7DF3-F51D-51CC-0EC9EF171E70}"/>
              </a:ext>
            </a:extLst>
          </p:cNvPr>
          <p:cNvSpPr/>
          <p:nvPr userDrawn="1"/>
        </p:nvSpPr>
        <p:spPr>
          <a:xfrm>
            <a:off x="0" y="0"/>
            <a:ext cx="12192000" cy="6858000"/>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descr="Logo&#10;&#10;Description automatically generated">
            <a:extLst>
              <a:ext uri="{FF2B5EF4-FFF2-40B4-BE49-F238E27FC236}">
                <a16:creationId xmlns:a16="http://schemas.microsoft.com/office/drawing/2014/main" id="{B4D173BE-C76F-1CB3-FEC9-57740B814661}"/>
              </a:ext>
            </a:extLst>
          </p:cNvPr>
          <p:cNvPicPr>
            <a:picLocks noChangeAspect="1"/>
          </p:cNvPicPr>
          <p:nvPr userDrawn="1"/>
        </p:nvPicPr>
        <p:blipFill>
          <a:blip r:embed="rId2"/>
          <a:stretch>
            <a:fillRect/>
          </a:stretch>
        </p:blipFill>
        <p:spPr>
          <a:xfrm>
            <a:off x="669851" y="496105"/>
            <a:ext cx="2456771" cy="1143431"/>
          </a:xfrm>
          <a:prstGeom prst="rect">
            <a:avLst/>
          </a:prstGeom>
        </p:spPr>
      </p:pic>
      <p:sp>
        <p:nvSpPr>
          <p:cNvPr id="6" name="Title 1">
            <a:extLst>
              <a:ext uri="{FF2B5EF4-FFF2-40B4-BE49-F238E27FC236}">
                <a16:creationId xmlns:a16="http://schemas.microsoft.com/office/drawing/2014/main" id="{AEB42198-3EB1-20A3-4F11-23321034AE39}"/>
              </a:ext>
            </a:extLst>
          </p:cNvPr>
          <p:cNvSpPr txBox="1">
            <a:spLocks/>
          </p:cNvSpPr>
          <p:nvPr userDrawn="1"/>
        </p:nvSpPr>
        <p:spPr>
          <a:xfrm>
            <a:off x="523654" y="1847194"/>
            <a:ext cx="7148734" cy="1581806"/>
          </a:xfrm>
          <a:prstGeom prst="rect">
            <a:avLst/>
          </a:prstGeom>
        </p:spPr>
        <p:txBody>
          <a:bodyPr>
            <a:noAutofit/>
          </a:bodyPr>
          <a:lstStyle>
            <a:lvl1pPr algn="l" defTabSz="914400" rtl="0" eaLnBrk="1" latinLnBrk="0" hangingPunct="1">
              <a:lnSpc>
                <a:spcPct val="90000"/>
              </a:lnSpc>
              <a:spcBef>
                <a:spcPct val="0"/>
              </a:spcBef>
              <a:buNone/>
              <a:defRPr sz="4400" kern="1200">
                <a:solidFill>
                  <a:srgbClr val="4699B5"/>
                </a:solidFill>
                <a:latin typeface="+mj-lt"/>
                <a:ea typeface="+mj-ea"/>
                <a:cs typeface="+mj-cs"/>
              </a:defRPr>
            </a:lvl1pPr>
          </a:lstStyle>
          <a:p>
            <a:r>
              <a:rPr lang="en-US" sz="5300" b="1" i="0" dirty="0">
                <a:solidFill>
                  <a:schemeClr val="bg1"/>
                </a:solidFill>
                <a:latin typeface="Gill Sans MT" panose="020B0502020104020203" pitchFamily="34" charset="77"/>
                <a:cs typeface="Gill Sans" panose="020B0502020104020203" pitchFamily="34" charset="-79"/>
              </a:rPr>
              <a:t>Innovation Lab</a:t>
            </a:r>
          </a:p>
          <a:p>
            <a:r>
              <a:rPr lang="en-US" sz="5300" b="1" i="0" dirty="0">
                <a:solidFill>
                  <a:schemeClr val="bg1"/>
                </a:solidFill>
                <a:latin typeface="Gill Sans MT" panose="020B0502020104020203" pitchFamily="34" charset="77"/>
                <a:cs typeface="Gill Sans" panose="020B0502020104020203" pitchFamily="34" charset="-79"/>
              </a:rPr>
              <a:t>for Horticulture</a:t>
            </a:r>
          </a:p>
        </p:txBody>
      </p:sp>
      <p:sp>
        <p:nvSpPr>
          <p:cNvPr id="9" name="Title 1">
            <a:extLst>
              <a:ext uri="{FF2B5EF4-FFF2-40B4-BE49-F238E27FC236}">
                <a16:creationId xmlns:a16="http://schemas.microsoft.com/office/drawing/2014/main" id="{33FAECCC-493B-324A-7DB5-3D8AB39637A6}"/>
              </a:ext>
            </a:extLst>
          </p:cNvPr>
          <p:cNvSpPr txBox="1">
            <a:spLocks/>
          </p:cNvSpPr>
          <p:nvPr userDrawn="1"/>
        </p:nvSpPr>
        <p:spPr>
          <a:xfrm>
            <a:off x="523652" y="4454714"/>
            <a:ext cx="11226387" cy="1581806"/>
          </a:xfrm>
          <a:prstGeom prst="rect">
            <a:avLst/>
          </a:prstGeom>
        </p:spPr>
        <p:txBody>
          <a:bodyPr/>
          <a:lstStyle>
            <a:lvl1pPr algn="l" defTabSz="914400" rtl="0" eaLnBrk="1" latinLnBrk="0" hangingPunct="1">
              <a:lnSpc>
                <a:spcPct val="90000"/>
              </a:lnSpc>
              <a:spcBef>
                <a:spcPct val="0"/>
              </a:spcBef>
              <a:buNone/>
              <a:defRPr sz="4400" kern="1200">
                <a:solidFill>
                  <a:srgbClr val="4699B5"/>
                </a:solidFill>
                <a:latin typeface="+mj-lt"/>
                <a:ea typeface="+mj-ea"/>
                <a:cs typeface="+mj-cs"/>
              </a:defRPr>
            </a:lvl1pPr>
          </a:lstStyle>
          <a:p>
            <a:endParaRPr lang="en-US" sz="5500" b="0" i="0" dirty="0">
              <a:solidFill>
                <a:schemeClr val="bg1"/>
              </a:solidFill>
              <a:latin typeface="Gill Sans MT" panose="020B0502020104020203" pitchFamily="34" charset="77"/>
              <a:cs typeface="Gill Sans Light" panose="020B0302020104020203" pitchFamily="34" charset="-79"/>
            </a:endParaRPr>
          </a:p>
        </p:txBody>
      </p:sp>
    </p:spTree>
    <p:extLst>
      <p:ext uri="{BB962C8B-B14F-4D97-AF65-F5344CB8AC3E}">
        <p14:creationId xmlns:p14="http://schemas.microsoft.com/office/powerpoint/2010/main" val="18739985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98E62B-7DF3-F51D-51CC-0EC9EF171E70}"/>
              </a:ext>
            </a:extLst>
          </p:cNvPr>
          <p:cNvSpPr/>
          <p:nvPr userDrawn="1"/>
        </p:nvSpPr>
        <p:spPr>
          <a:xfrm>
            <a:off x="0" y="0"/>
            <a:ext cx="12192000" cy="6858000"/>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descr="Logo&#10;&#10;Description automatically generated">
            <a:extLst>
              <a:ext uri="{FF2B5EF4-FFF2-40B4-BE49-F238E27FC236}">
                <a16:creationId xmlns:a16="http://schemas.microsoft.com/office/drawing/2014/main" id="{B4D173BE-C76F-1CB3-FEC9-57740B814661}"/>
              </a:ext>
            </a:extLst>
          </p:cNvPr>
          <p:cNvPicPr>
            <a:picLocks noChangeAspect="1"/>
          </p:cNvPicPr>
          <p:nvPr userDrawn="1"/>
        </p:nvPicPr>
        <p:blipFill>
          <a:blip r:embed="rId2"/>
          <a:stretch>
            <a:fillRect/>
          </a:stretch>
        </p:blipFill>
        <p:spPr>
          <a:xfrm>
            <a:off x="669851" y="496105"/>
            <a:ext cx="2456771" cy="1143431"/>
          </a:xfrm>
          <a:prstGeom prst="rect">
            <a:avLst/>
          </a:prstGeom>
        </p:spPr>
      </p:pic>
      <p:sp>
        <p:nvSpPr>
          <p:cNvPr id="6" name="Title 1">
            <a:extLst>
              <a:ext uri="{FF2B5EF4-FFF2-40B4-BE49-F238E27FC236}">
                <a16:creationId xmlns:a16="http://schemas.microsoft.com/office/drawing/2014/main" id="{AEB42198-3EB1-20A3-4F11-23321034AE39}"/>
              </a:ext>
            </a:extLst>
          </p:cNvPr>
          <p:cNvSpPr txBox="1">
            <a:spLocks/>
          </p:cNvSpPr>
          <p:nvPr userDrawn="1"/>
        </p:nvSpPr>
        <p:spPr>
          <a:xfrm>
            <a:off x="523654" y="1847194"/>
            <a:ext cx="6876607" cy="1581806"/>
          </a:xfrm>
          <a:prstGeom prst="rect">
            <a:avLst/>
          </a:prstGeom>
        </p:spPr>
        <p:txBody>
          <a:bodyPr>
            <a:noAutofit/>
          </a:bodyPr>
          <a:lstStyle>
            <a:lvl1pPr algn="l" defTabSz="914400" rtl="0" eaLnBrk="1" latinLnBrk="0" hangingPunct="1">
              <a:lnSpc>
                <a:spcPct val="90000"/>
              </a:lnSpc>
              <a:spcBef>
                <a:spcPct val="0"/>
              </a:spcBef>
              <a:buNone/>
              <a:defRPr sz="4400" kern="1200">
                <a:solidFill>
                  <a:srgbClr val="4699B5"/>
                </a:solidFill>
                <a:latin typeface="+mj-lt"/>
                <a:ea typeface="+mj-ea"/>
                <a:cs typeface="+mj-cs"/>
              </a:defRPr>
            </a:lvl1pPr>
          </a:lstStyle>
          <a:p>
            <a:r>
              <a:rPr lang="en-US" sz="5300" b="1" i="0" dirty="0">
                <a:solidFill>
                  <a:schemeClr val="bg1"/>
                </a:solidFill>
                <a:latin typeface="Gill Sans MT" panose="020B0502020104020203" pitchFamily="34" charset="77"/>
                <a:cs typeface="Gill Sans" panose="020B0502020104020203" pitchFamily="34" charset="-79"/>
              </a:rPr>
              <a:t>Innovation Lab</a:t>
            </a:r>
          </a:p>
          <a:p>
            <a:r>
              <a:rPr lang="en-US" sz="5300" b="1" i="0" dirty="0">
                <a:solidFill>
                  <a:schemeClr val="bg1"/>
                </a:solidFill>
                <a:latin typeface="Gill Sans MT" panose="020B0502020104020203" pitchFamily="34" charset="77"/>
                <a:cs typeface="Gill Sans" panose="020B0502020104020203" pitchFamily="34" charset="-79"/>
              </a:rPr>
              <a:t>for Horticulture</a:t>
            </a:r>
          </a:p>
        </p:txBody>
      </p:sp>
      <p:sp>
        <p:nvSpPr>
          <p:cNvPr id="9" name="Title 1">
            <a:extLst>
              <a:ext uri="{FF2B5EF4-FFF2-40B4-BE49-F238E27FC236}">
                <a16:creationId xmlns:a16="http://schemas.microsoft.com/office/drawing/2014/main" id="{33FAECCC-493B-324A-7DB5-3D8AB39637A6}"/>
              </a:ext>
            </a:extLst>
          </p:cNvPr>
          <p:cNvSpPr txBox="1">
            <a:spLocks/>
          </p:cNvSpPr>
          <p:nvPr userDrawn="1"/>
        </p:nvSpPr>
        <p:spPr>
          <a:xfrm>
            <a:off x="523652" y="4454714"/>
            <a:ext cx="11089227" cy="1581806"/>
          </a:xfrm>
          <a:prstGeom prst="rect">
            <a:avLst/>
          </a:prstGeom>
        </p:spPr>
        <p:txBody>
          <a:bodyPr/>
          <a:lstStyle>
            <a:lvl1pPr algn="l" defTabSz="914400" rtl="0" eaLnBrk="1" latinLnBrk="0" hangingPunct="1">
              <a:lnSpc>
                <a:spcPct val="90000"/>
              </a:lnSpc>
              <a:spcBef>
                <a:spcPct val="0"/>
              </a:spcBef>
              <a:buNone/>
              <a:defRPr sz="4400" kern="1200">
                <a:solidFill>
                  <a:srgbClr val="4699B5"/>
                </a:solidFill>
                <a:latin typeface="+mj-lt"/>
                <a:ea typeface="+mj-ea"/>
                <a:cs typeface="+mj-cs"/>
              </a:defRPr>
            </a:lvl1pPr>
          </a:lstStyle>
          <a:p>
            <a:endParaRPr lang="en-US" sz="5500" b="0" i="0" dirty="0">
              <a:solidFill>
                <a:schemeClr val="bg1"/>
              </a:solidFill>
              <a:latin typeface="Gill Sans MT" panose="020B0502020104020203" pitchFamily="34" charset="77"/>
              <a:cs typeface="Gill Sans Light" panose="020B0302020104020203" pitchFamily="34" charset="-79"/>
            </a:endParaRPr>
          </a:p>
        </p:txBody>
      </p:sp>
    </p:spTree>
    <p:extLst>
      <p:ext uri="{BB962C8B-B14F-4D97-AF65-F5344CB8AC3E}">
        <p14:creationId xmlns:p14="http://schemas.microsoft.com/office/powerpoint/2010/main" val="26282798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2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67136"/>
          </a:xfrm>
        </p:spPr>
        <p:txBody>
          <a:bodyPr anchor="b"/>
          <a:lstStyle>
            <a:lvl1pPr algn="ctr">
              <a:defRPr sz="6000">
                <a:solidFill>
                  <a:srgbClr val="012751"/>
                </a:solidFill>
              </a:defRPr>
            </a:lvl1pPr>
          </a:lstStyle>
          <a:p>
            <a:r>
              <a:rPr lang="en-US" dirty="0"/>
              <a:t>Click to edit Master title style</a:t>
            </a:r>
          </a:p>
        </p:txBody>
      </p:sp>
      <p:sp>
        <p:nvSpPr>
          <p:cNvPr id="3" name="Subtitle 2"/>
          <p:cNvSpPr>
            <a:spLocks noGrp="1"/>
          </p:cNvSpPr>
          <p:nvPr>
            <p:ph type="subTitle" idx="1"/>
          </p:nvPr>
        </p:nvSpPr>
        <p:spPr>
          <a:xfrm>
            <a:off x="1524000" y="3020992"/>
            <a:ext cx="9144000" cy="2968645"/>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A3671017-BB26-99CC-FBF4-06E225E3C8F7}"/>
              </a:ext>
            </a:extLst>
          </p:cNvPr>
          <p:cNvSpPr/>
          <p:nvPr userDrawn="1"/>
        </p:nvSpPr>
        <p:spPr>
          <a:xfrm>
            <a:off x="0" y="0"/>
            <a:ext cx="12192000" cy="38501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9746498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11170"/>
            <a:ext cx="10515600" cy="671331"/>
          </a:xfrm>
        </p:spPr>
        <p:txBody>
          <a:bodyPr/>
          <a:lstStyle>
            <a:lvl1pPr>
              <a:defRPr>
                <a:solidFill>
                  <a:srgbClr val="012751"/>
                </a:solidFill>
              </a:defRPr>
            </a:lvl1pPr>
          </a:lstStyle>
          <a:p>
            <a:r>
              <a:rPr lang="en-US" dirty="0"/>
              <a:t>Click to edit Master title style</a:t>
            </a:r>
          </a:p>
        </p:txBody>
      </p:sp>
      <p:sp>
        <p:nvSpPr>
          <p:cNvPr id="3" name="Content Placeholder 2"/>
          <p:cNvSpPr>
            <a:spLocks noGrp="1"/>
          </p:cNvSpPr>
          <p:nvPr>
            <p:ph idx="1"/>
          </p:nvPr>
        </p:nvSpPr>
        <p:spPr>
          <a:xfrm>
            <a:off x="838200" y="1909823"/>
            <a:ext cx="10515600" cy="409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17F131DA-9AD5-1E59-32B2-E94F7B8F17E1}"/>
              </a:ext>
            </a:extLst>
          </p:cNvPr>
          <p:cNvSpPr/>
          <p:nvPr userDrawn="1"/>
        </p:nvSpPr>
        <p:spPr>
          <a:xfrm>
            <a:off x="0" y="0"/>
            <a:ext cx="12192000" cy="38501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8764469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026160"/>
            <a:ext cx="10515600" cy="2814321"/>
          </a:xfrm>
        </p:spPr>
        <p:txBody>
          <a:bodyPr anchor="b"/>
          <a:lstStyle>
            <a:lvl1pPr>
              <a:defRPr sz="6000">
                <a:solidFill>
                  <a:srgbClr val="012751"/>
                </a:solidFill>
              </a:defRPr>
            </a:lvl1pPr>
          </a:lstStyle>
          <a:p>
            <a:r>
              <a:rPr lang="en-US" dirty="0"/>
              <a:t>Click to edit Master title style</a:t>
            </a:r>
          </a:p>
        </p:txBody>
      </p:sp>
      <p:sp>
        <p:nvSpPr>
          <p:cNvPr id="3" name="Text Placeholder 2"/>
          <p:cNvSpPr>
            <a:spLocks noGrp="1"/>
          </p:cNvSpPr>
          <p:nvPr>
            <p:ph type="body" idx="1"/>
          </p:nvPr>
        </p:nvSpPr>
        <p:spPr>
          <a:xfrm>
            <a:off x="838201" y="4003041"/>
            <a:ext cx="10515600" cy="1828799"/>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Rectangle 3">
            <a:extLst>
              <a:ext uri="{FF2B5EF4-FFF2-40B4-BE49-F238E27FC236}">
                <a16:creationId xmlns:a16="http://schemas.microsoft.com/office/drawing/2014/main" id="{4C90C388-E1AA-96C9-3113-16126B015F35}"/>
              </a:ext>
            </a:extLst>
          </p:cNvPr>
          <p:cNvSpPr/>
          <p:nvPr userDrawn="1"/>
        </p:nvSpPr>
        <p:spPr>
          <a:xfrm>
            <a:off x="0" y="0"/>
            <a:ext cx="12192000" cy="38501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9618439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11170"/>
            <a:ext cx="10515600" cy="665185"/>
          </a:xfrm>
        </p:spPr>
        <p:txBody>
          <a:bodyPr/>
          <a:lstStyle>
            <a:lvl1pPr>
              <a:defRPr>
                <a:solidFill>
                  <a:srgbClr val="012751"/>
                </a:solidFill>
              </a:defRPr>
            </a:lvl1pPr>
          </a:lstStyle>
          <a:p>
            <a:r>
              <a:rPr lang="en-US" dirty="0"/>
              <a:t>Click to edit Master title style</a:t>
            </a:r>
          </a:p>
        </p:txBody>
      </p:sp>
      <p:sp>
        <p:nvSpPr>
          <p:cNvPr id="3" name="Content Placeholder 2"/>
          <p:cNvSpPr>
            <a:spLocks noGrp="1"/>
          </p:cNvSpPr>
          <p:nvPr>
            <p:ph sz="half" idx="1"/>
          </p:nvPr>
        </p:nvSpPr>
        <p:spPr>
          <a:xfrm>
            <a:off x="838200" y="1925926"/>
            <a:ext cx="5181600" cy="41739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925926"/>
            <a:ext cx="5181600" cy="41739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3479234B-9E80-D3AC-9EB1-83A06B01E4B9}"/>
              </a:ext>
            </a:extLst>
          </p:cNvPr>
          <p:cNvSpPr/>
          <p:nvPr userDrawn="1"/>
        </p:nvSpPr>
        <p:spPr>
          <a:xfrm>
            <a:off x="0" y="0"/>
            <a:ext cx="12192000" cy="38501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77307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14113"/>
            <a:ext cx="10515600" cy="698941"/>
          </a:xfrm>
        </p:spPr>
        <p:txBody>
          <a:bodyPr/>
          <a:lstStyle>
            <a:lvl1pPr>
              <a:defRPr>
                <a:solidFill>
                  <a:srgbClr val="012751"/>
                </a:solidFill>
              </a:defRPr>
            </a:lvl1pPr>
          </a:lstStyle>
          <a:p>
            <a:r>
              <a:rPr lang="en-US" dirty="0"/>
              <a:t>Click to edit Master title style</a:t>
            </a:r>
          </a:p>
        </p:txBody>
      </p:sp>
      <p:sp>
        <p:nvSpPr>
          <p:cNvPr id="3" name="Text Placeholder 2"/>
          <p:cNvSpPr>
            <a:spLocks noGrp="1"/>
          </p:cNvSpPr>
          <p:nvPr>
            <p:ph type="body" idx="1"/>
          </p:nvPr>
        </p:nvSpPr>
        <p:spPr>
          <a:xfrm>
            <a:off x="839789" y="187974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870340"/>
            <a:ext cx="5157787" cy="32410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87974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870340"/>
            <a:ext cx="5183188" cy="32410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CEA0ED95-9BEB-F340-5BE0-7BD4DAAEB17B}"/>
              </a:ext>
            </a:extLst>
          </p:cNvPr>
          <p:cNvSpPr/>
          <p:nvPr userDrawn="1"/>
        </p:nvSpPr>
        <p:spPr>
          <a:xfrm>
            <a:off x="0" y="0"/>
            <a:ext cx="12192000" cy="38501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403470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53295"/>
            <a:ext cx="10515600" cy="590310"/>
          </a:xfrm>
        </p:spPr>
        <p:txBody>
          <a:bodyPr/>
          <a:lstStyle>
            <a:lvl1pPr>
              <a:defRPr>
                <a:solidFill>
                  <a:srgbClr val="01275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A8C943FB-C1BF-7A09-D467-F1D2DD9C889D}"/>
              </a:ext>
            </a:extLst>
          </p:cNvPr>
          <p:cNvSpPr/>
          <p:nvPr userDrawn="1"/>
        </p:nvSpPr>
        <p:spPr>
          <a:xfrm>
            <a:off x="0" y="0"/>
            <a:ext cx="12192000" cy="38501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201905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2729C2-D2CD-63D2-D677-1A6DF30FFB32}"/>
              </a:ext>
            </a:extLst>
          </p:cNvPr>
          <p:cNvSpPr/>
          <p:nvPr userDrawn="1"/>
        </p:nvSpPr>
        <p:spPr>
          <a:xfrm>
            <a:off x="0" y="0"/>
            <a:ext cx="12192000" cy="38501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640370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6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2" y="1018573"/>
            <a:ext cx="3932237" cy="960698"/>
          </a:xfrm>
        </p:spPr>
        <p:txBody>
          <a:bodyPr anchor="b"/>
          <a:lstStyle>
            <a:lvl1pPr>
              <a:defRPr sz="3200">
                <a:solidFill>
                  <a:srgbClr val="012751"/>
                </a:solidFill>
              </a:defRPr>
            </a:lvl1pPr>
          </a:lstStyle>
          <a:p>
            <a:r>
              <a:rPr lang="en-US" dirty="0"/>
              <a:t>Click to edit Master title style</a:t>
            </a:r>
          </a:p>
        </p:txBody>
      </p:sp>
      <p:sp>
        <p:nvSpPr>
          <p:cNvPr id="3" name="Content Placeholder 2"/>
          <p:cNvSpPr>
            <a:spLocks noGrp="1"/>
          </p:cNvSpPr>
          <p:nvPr>
            <p:ph idx="1"/>
          </p:nvPr>
        </p:nvSpPr>
        <p:spPr>
          <a:xfrm>
            <a:off x="5183188" y="1018572"/>
            <a:ext cx="6172200" cy="48424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95018"/>
            <a:ext cx="3932237" cy="3773971"/>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Rectangle 4">
            <a:extLst>
              <a:ext uri="{FF2B5EF4-FFF2-40B4-BE49-F238E27FC236}">
                <a16:creationId xmlns:a16="http://schemas.microsoft.com/office/drawing/2014/main" id="{B19E97D2-3663-662F-9FE1-B40A70A0AB84}"/>
              </a:ext>
            </a:extLst>
          </p:cNvPr>
          <p:cNvSpPr/>
          <p:nvPr userDrawn="1"/>
        </p:nvSpPr>
        <p:spPr>
          <a:xfrm>
            <a:off x="0" y="0"/>
            <a:ext cx="12192000" cy="38501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4291699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6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9993"/>
            <a:ext cx="3932237" cy="993449"/>
          </a:xfrm>
        </p:spPr>
        <p:txBody>
          <a:bodyPr anchor="b"/>
          <a:lstStyle>
            <a:lvl1pPr>
              <a:defRPr sz="3200">
                <a:solidFill>
                  <a:srgbClr val="012751"/>
                </a:solidFill>
              </a:defRPr>
            </a:lvl1pPr>
          </a:lstStyle>
          <a:p>
            <a:r>
              <a:rPr lang="en-US" dirty="0"/>
              <a:t>Click to edit Master title style</a:t>
            </a:r>
          </a:p>
        </p:txBody>
      </p:sp>
      <p:sp>
        <p:nvSpPr>
          <p:cNvPr id="3" name="Picture Placeholder 2"/>
          <p:cNvSpPr>
            <a:spLocks noGrp="1" noChangeAspect="1"/>
          </p:cNvSpPr>
          <p:nvPr>
            <p:ph type="pic" idx="1"/>
          </p:nvPr>
        </p:nvSpPr>
        <p:spPr>
          <a:xfrm>
            <a:off x="5183188" y="1089993"/>
            <a:ext cx="6172200" cy="4736333"/>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257063"/>
            <a:ext cx="3932237" cy="3611924"/>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Rectangle 4">
            <a:extLst>
              <a:ext uri="{FF2B5EF4-FFF2-40B4-BE49-F238E27FC236}">
                <a16:creationId xmlns:a16="http://schemas.microsoft.com/office/drawing/2014/main" id="{19467213-1EB3-F6C8-16F9-1F9CE4EA9A52}"/>
              </a:ext>
            </a:extLst>
          </p:cNvPr>
          <p:cNvSpPr/>
          <p:nvPr userDrawn="1"/>
        </p:nvSpPr>
        <p:spPr>
          <a:xfrm>
            <a:off x="0" y="0"/>
            <a:ext cx="12192000" cy="38501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2592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70BAFF8-7FFB-F012-2329-EB59451041B7}"/>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C9BFE7F2-5454-4B2F-DFB6-4DA61B1594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sp>
        <p:nvSpPr>
          <p:cNvPr id="4" name="TextBox 3">
            <a:extLst>
              <a:ext uri="{FF2B5EF4-FFF2-40B4-BE49-F238E27FC236}">
                <a16:creationId xmlns:a16="http://schemas.microsoft.com/office/drawing/2014/main" id="{28A34F2D-B767-43EB-8CF0-B559AC8E7A8F}"/>
              </a:ext>
            </a:extLst>
          </p:cNvPr>
          <p:cNvSpPr txBox="1"/>
          <p:nvPr userDrawn="1"/>
        </p:nvSpPr>
        <p:spPr>
          <a:xfrm>
            <a:off x="777485" y="2624394"/>
            <a:ext cx="5215812" cy="1654299"/>
          </a:xfrm>
          <a:prstGeom prst="rect">
            <a:avLst/>
          </a:prstGeom>
          <a:noFill/>
        </p:spPr>
        <p:txBody>
          <a:bodyPr wrap="square">
            <a:spAutoFit/>
          </a:bodyPr>
          <a:lstStyle/>
          <a:p>
            <a:pPr marL="0" indent="0">
              <a:buNone/>
            </a:pPr>
            <a:r>
              <a:rPr lang="en-US" sz="8000" b="1" i="0" dirty="0">
                <a:solidFill>
                  <a:srgbClr val="237C9A"/>
                </a:solidFill>
                <a:latin typeface="Gill Sans MT" panose="020B0502020104020203" pitchFamily="34" charset="77"/>
                <a:cs typeface="Gill Sans SemiBold" panose="020B0502020104020203" pitchFamily="34" charset="-79"/>
              </a:rPr>
              <a:t>Thank you</a:t>
            </a:r>
            <a:br>
              <a:rPr lang="en-US" sz="7300" b="1" dirty="0">
                <a:solidFill>
                  <a:srgbClr val="237C9A"/>
                </a:solidFill>
                <a:latin typeface="Gill Sans SemiBold" panose="020B0502020104020203" pitchFamily="34" charset="-79"/>
                <a:cs typeface="Gill Sans SemiBold" panose="020B0502020104020203" pitchFamily="34" charset="-79"/>
              </a:rPr>
            </a:br>
            <a:r>
              <a:rPr lang="en-US" sz="2150" b="0" i="0" dirty="0">
                <a:solidFill>
                  <a:srgbClr val="237C9A"/>
                </a:solidFill>
                <a:latin typeface="Gill Sans MT" panose="020B0502020104020203" pitchFamily="34" charset="77"/>
                <a:cs typeface="Gill Sans Light" panose="020B0302020104020203" pitchFamily="34" charset="-79"/>
              </a:rPr>
              <a:t>We hope you have enjoyed this presentation</a:t>
            </a:r>
          </a:p>
        </p:txBody>
      </p:sp>
      <p:sp>
        <p:nvSpPr>
          <p:cNvPr id="5" name="TextBox 4">
            <a:extLst>
              <a:ext uri="{FF2B5EF4-FFF2-40B4-BE49-F238E27FC236}">
                <a16:creationId xmlns:a16="http://schemas.microsoft.com/office/drawing/2014/main" id="{8F64D8BF-C068-5D1E-40BB-DB7A950F6906}"/>
              </a:ext>
            </a:extLst>
          </p:cNvPr>
          <p:cNvSpPr txBox="1"/>
          <p:nvPr userDrawn="1"/>
        </p:nvSpPr>
        <p:spPr>
          <a:xfrm>
            <a:off x="6755294" y="2644875"/>
            <a:ext cx="4744280" cy="2031325"/>
          </a:xfrm>
          <a:prstGeom prst="rect">
            <a:avLst/>
          </a:prstGeom>
          <a:noFill/>
        </p:spPr>
        <p:txBody>
          <a:bodyPr wrap="square">
            <a:spAutoFit/>
          </a:bodyPr>
          <a:lstStyle/>
          <a:p>
            <a:r>
              <a:rPr lang="en-US" b="0" i="1" dirty="0">
                <a:solidFill>
                  <a:schemeClr val="tx1">
                    <a:lumMod val="50000"/>
                    <a:lumOff val="50000"/>
                  </a:schemeClr>
                </a:solidFill>
                <a:latin typeface="Gill Sans MT" panose="020B0502020104020203" pitchFamily="34" charset="77"/>
                <a:cs typeface="Gill Sans Light" panose="020B0302020104020203" pitchFamily="34" charset="-79"/>
              </a:rPr>
              <a:t>This program is made possible by the generous support of the American people through the United States Agency for International Development (USAID). The contents are the responsibility of the Feed the Future Innovation Lab for Horticulture and do not necessarily reflect the views of USAID or the United States Government.</a:t>
            </a:r>
          </a:p>
        </p:txBody>
      </p:sp>
      <p:pic>
        <p:nvPicPr>
          <p:cNvPr id="3" name="Picture 2" descr="A picture containing text, sign&#10;&#10;Description automatically generated">
            <a:extLst>
              <a:ext uri="{FF2B5EF4-FFF2-40B4-BE49-F238E27FC236}">
                <a16:creationId xmlns:a16="http://schemas.microsoft.com/office/drawing/2014/main" id="{E116909B-BBF6-6ED0-1557-02BBF2714267}"/>
              </a:ext>
            </a:extLst>
          </p:cNvPr>
          <p:cNvPicPr>
            <a:picLocks noChangeAspect="1"/>
          </p:cNvPicPr>
          <p:nvPr userDrawn="1"/>
        </p:nvPicPr>
        <p:blipFill>
          <a:blip r:embed="rId3"/>
          <a:stretch>
            <a:fillRect/>
          </a:stretch>
        </p:blipFill>
        <p:spPr>
          <a:xfrm>
            <a:off x="6416323" y="6072048"/>
            <a:ext cx="1641782" cy="521953"/>
          </a:xfrm>
          <a:prstGeom prst="rect">
            <a:avLst/>
          </a:prstGeom>
        </p:spPr>
      </p:pic>
      <p:pic>
        <p:nvPicPr>
          <p:cNvPr id="9" name="Picture 8" descr="Logo&#10;&#10;Description automatically generated">
            <a:extLst>
              <a:ext uri="{FF2B5EF4-FFF2-40B4-BE49-F238E27FC236}">
                <a16:creationId xmlns:a16="http://schemas.microsoft.com/office/drawing/2014/main" id="{530AE577-B0D7-E776-B1D9-AA7EBC3409FF}"/>
              </a:ext>
            </a:extLst>
          </p:cNvPr>
          <p:cNvPicPr>
            <a:picLocks noChangeAspect="1"/>
          </p:cNvPicPr>
          <p:nvPr userDrawn="1"/>
        </p:nvPicPr>
        <p:blipFill>
          <a:blip r:embed="rId4"/>
          <a:stretch>
            <a:fillRect/>
          </a:stretch>
        </p:blipFill>
        <p:spPr>
          <a:xfrm>
            <a:off x="10721836" y="6062110"/>
            <a:ext cx="494718" cy="497716"/>
          </a:xfrm>
          <a:prstGeom prst="rect">
            <a:avLst/>
          </a:prstGeom>
        </p:spPr>
      </p:pic>
      <p:pic>
        <p:nvPicPr>
          <p:cNvPr id="10" name="Picture 9" descr="Logo&#10;&#10;Description automatically generated">
            <a:extLst>
              <a:ext uri="{FF2B5EF4-FFF2-40B4-BE49-F238E27FC236}">
                <a16:creationId xmlns:a16="http://schemas.microsoft.com/office/drawing/2014/main" id="{6F8EF40E-E6B8-D6CD-F97D-7CEAA763B8CC}"/>
              </a:ext>
            </a:extLst>
          </p:cNvPr>
          <p:cNvPicPr>
            <a:picLocks noChangeAspect="1"/>
          </p:cNvPicPr>
          <p:nvPr userDrawn="1"/>
        </p:nvPicPr>
        <p:blipFill>
          <a:blip r:embed="rId5"/>
          <a:stretch>
            <a:fillRect/>
          </a:stretch>
        </p:blipFill>
        <p:spPr>
          <a:xfrm>
            <a:off x="5547110" y="6062110"/>
            <a:ext cx="491580" cy="497716"/>
          </a:xfrm>
          <a:prstGeom prst="rect">
            <a:avLst/>
          </a:prstGeom>
        </p:spPr>
      </p:pic>
      <p:pic>
        <p:nvPicPr>
          <p:cNvPr id="2" name="Picture 1" descr="Blue text on a black background&#10;&#10;Description automatically generated">
            <a:extLst>
              <a:ext uri="{FF2B5EF4-FFF2-40B4-BE49-F238E27FC236}">
                <a16:creationId xmlns:a16="http://schemas.microsoft.com/office/drawing/2014/main" id="{6BBDFA64-5B9A-E2FD-B3CD-5C595BAE9E7B}"/>
              </a:ext>
            </a:extLst>
          </p:cNvPr>
          <p:cNvPicPr>
            <a:picLocks noChangeAspect="1"/>
          </p:cNvPicPr>
          <p:nvPr userDrawn="1"/>
        </p:nvPicPr>
        <p:blipFill>
          <a:blip r:embed="rId6"/>
          <a:stretch>
            <a:fillRect/>
          </a:stretch>
        </p:blipFill>
        <p:spPr>
          <a:xfrm>
            <a:off x="232186" y="5928566"/>
            <a:ext cx="5183756" cy="745268"/>
          </a:xfrm>
          <a:prstGeom prst="rect">
            <a:avLst/>
          </a:prstGeom>
        </p:spPr>
      </p:pic>
      <p:pic>
        <p:nvPicPr>
          <p:cNvPr id="12" name="Picture 11" descr="A green and black logo&#10;&#10;Description automatically generated">
            <a:extLst>
              <a:ext uri="{FF2B5EF4-FFF2-40B4-BE49-F238E27FC236}">
                <a16:creationId xmlns:a16="http://schemas.microsoft.com/office/drawing/2014/main" id="{2E874290-B6E4-B318-A3FB-E9CDD4BA9A2F}"/>
              </a:ext>
            </a:extLst>
          </p:cNvPr>
          <p:cNvPicPr>
            <a:picLocks noChangeAspect="1"/>
          </p:cNvPicPr>
          <p:nvPr userDrawn="1"/>
        </p:nvPicPr>
        <p:blipFill>
          <a:blip r:embed="rId7"/>
          <a:stretch>
            <a:fillRect/>
          </a:stretch>
        </p:blipFill>
        <p:spPr>
          <a:xfrm>
            <a:off x="8435738" y="6062109"/>
            <a:ext cx="1887596" cy="381092"/>
          </a:xfrm>
          <a:prstGeom prst="rect">
            <a:avLst/>
          </a:prstGeom>
        </p:spPr>
      </p:pic>
    </p:spTree>
    <p:extLst>
      <p:ext uri="{BB962C8B-B14F-4D97-AF65-F5344CB8AC3E}">
        <p14:creationId xmlns:p14="http://schemas.microsoft.com/office/powerpoint/2010/main" val="19077036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6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994625"/>
            <a:ext cx="10515600" cy="637406"/>
          </a:xfrm>
        </p:spPr>
        <p:txBody>
          <a:bodyPr/>
          <a:lstStyle>
            <a:lvl1pPr>
              <a:defRPr>
                <a:solidFill>
                  <a:srgbClr val="01275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1770927"/>
            <a:ext cx="10515600" cy="40924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260AEA51-B288-363B-E549-0682561FEF22}"/>
              </a:ext>
            </a:extLst>
          </p:cNvPr>
          <p:cNvSpPr/>
          <p:nvPr userDrawn="1"/>
        </p:nvSpPr>
        <p:spPr>
          <a:xfrm>
            <a:off x="0" y="0"/>
            <a:ext cx="12192000" cy="38501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379205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6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75863"/>
            <a:ext cx="2628900" cy="5501101"/>
          </a:xfrm>
        </p:spPr>
        <p:txBody>
          <a:bodyPr vert="eaVert"/>
          <a:lstStyle>
            <a:lvl1pPr>
              <a:defRPr>
                <a:solidFill>
                  <a:srgbClr val="01275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675863"/>
            <a:ext cx="7734300" cy="55011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162B3B-2A05-AB45-879A-2C79F0A46EE7}" type="datetimeFigureOut">
              <a:rPr lang="en-US" smtClean="0"/>
              <a:pPr/>
              <a:t>4/19/24</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14F5C5-F21B-3C4B-97C2-7FC5E83F4458}" type="slidenum">
              <a:rPr lang="en-US" smtClean="0"/>
              <a:pPr/>
              <a:t>‹#›</a:t>
            </a:fld>
            <a:endParaRPr lang="en-US"/>
          </a:p>
        </p:txBody>
      </p:sp>
      <p:sp>
        <p:nvSpPr>
          <p:cNvPr id="7" name="Rectangle 6">
            <a:extLst>
              <a:ext uri="{FF2B5EF4-FFF2-40B4-BE49-F238E27FC236}">
                <a16:creationId xmlns:a16="http://schemas.microsoft.com/office/drawing/2014/main" id="{E22F6232-D0A8-2B7B-A3B8-BDDD3ECF365E}"/>
              </a:ext>
            </a:extLst>
          </p:cNvPr>
          <p:cNvSpPr/>
          <p:nvPr userDrawn="1"/>
        </p:nvSpPr>
        <p:spPr>
          <a:xfrm>
            <a:off x="0" y="0"/>
            <a:ext cx="12192000" cy="38501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307787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840375"/>
            <a:ext cx="9144000" cy="3976124"/>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4FFA10AC-386C-3603-D662-8745E9546616}"/>
              </a:ext>
            </a:extLst>
          </p:cNvPr>
          <p:cNvSpPr>
            <a:spLocks noGrp="1"/>
          </p:cNvSpPr>
          <p:nvPr>
            <p:ph type="title"/>
          </p:nvPr>
        </p:nvSpPr>
        <p:spPr>
          <a:xfrm>
            <a:off x="838200" y="948903"/>
            <a:ext cx="10515600" cy="558699"/>
          </a:xfrm>
        </p:spPr>
        <p:txBody>
          <a:bodyPr/>
          <a:lstStyle>
            <a:lvl1pPr>
              <a:defRPr>
                <a:solidFill>
                  <a:srgbClr val="012751"/>
                </a:solidFill>
              </a:defRPr>
            </a:lvl1pPr>
          </a:lstStyle>
          <a:p>
            <a:r>
              <a:rPr lang="en-US" dirty="0"/>
              <a:t>Click to edit Master title style</a:t>
            </a:r>
          </a:p>
        </p:txBody>
      </p:sp>
      <p:sp>
        <p:nvSpPr>
          <p:cNvPr id="2" name="Rectangle 1">
            <a:extLst>
              <a:ext uri="{FF2B5EF4-FFF2-40B4-BE49-F238E27FC236}">
                <a16:creationId xmlns:a16="http://schemas.microsoft.com/office/drawing/2014/main" id="{9F83213C-8565-0615-E91C-DADB3955ECAA}"/>
              </a:ext>
            </a:extLst>
          </p:cNvPr>
          <p:cNvSpPr/>
          <p:nvPr userDrawn="1"/>
        </p:nvSpPr>
        <p:spPr>
          <a:xfrm>
            <a:off x="0" y="0"/>
            <a:ext cx="12192000" cy="38501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1353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5B9C4-F7A2-DB8B-5E98-C7A5E17AE3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5DF6A4-DB91-7D11-E2FF-6AD9726DDA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C596B9-5335-30D2-EA52-7FD2A552E443}"/>
              </a:ext>
            </a:extLst>
          </p:cNvPr>
          <p:cNvSpPr>
            <a:spLocks noGrp="1"/>
          </p:cNvSpPr>
          <p:nvPr>
            <p:ph type="dt" sz="half" idx="10"/>
          </p:nvPr>
        </p:nvSpPr>
        <p:spPr/>
        <p:txBody>
          <a:bodyPr/>
          <a:lstStyle/>
          <a:p>
            <a:fld id="{C5DBFADE-42AC-DA4A-BD9A-E3E8ADC4762E}" type="datetimeFigureOut">
              <a:rPr lang="en-US" smtClean="0"/>
              <a:t>4/19/24</a:t>
            </a:fld>
            <a:endParaRPr lang="en-US"/>
          </a:p>
        </p:txBody>
      </p:sp>
      <p:sp>
        <p:nvSpPr>
          <p:cNvPr id="5" name="Footer Placeholder 4">
            <a:extLst>
              <a:ext uri="{FF2B5EF4-FFF2-40B4-BE49-F238E27FC236}">
                <a16:creationId xmlns:a16="http://schemas.microsoft.com/office/drawing/2014/main" id="{349FC263-883C-8884-631C-1A4015917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A052B-DC20-C1B8-FD5A-13B318D50CF2}"/>
              </a:ext>
            </a:extLst>
          </p:cNvPr>
          <p:cNvSpPr>
            <a:spLocks noGrp="1"/>
          </p:cNvSpPr>
          <p:nvPr>
            <p:ph type="sldNum" sz="quarter" idx="12"/>
          </p:nvPr>
        </p:nvSpPr>
        <p:spPr/>
        <p:txBody>
          <a:bodyPr/>
          <a:lstStyle/>
          <a:p>
            <a:fld id="{5E7D3399-8E56-D24F-B09B-EC363329686C}" type="slidenum">
              <a:rPr lang="en-US" smtClean="0"/>
              <a:t>‹#›</a:t>
            </a:fld>
            <a:endParaRPr lang="en-US"/>
          </a:p>
        </p:txBody>
      </p:sp>
    </p:spTree>
    <p:extLst>
      <p:ext uri="{BB962C8B-B14F-4D97-AF65-F5344CB8AC3E}">
        <p14:creationId xmlns:p14="http://schemas.microsoft.com/office/powerpoint/2010/main" val="22996022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7320-43EA-02E4-76F3-F4E8B9F408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7484F3-E590-DEE3-716C-A083FAB189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6DFDE-8C04-0161-5618-3CFFC252917F}"/>
              </a:ext>
            </a:extLst>
          </p:cNvPr>
          <p:cNvSpPr>
            <a:spLocks noGrp="1"/>
          </p:cNvSpPr>
          <p:nvPr>
            <p:ph type="dt" sz="half" idx="10"/>
          </p:nvPr>
        </p:nvSpPr>
        <p:spPr/>
        <p:txBody>
          <a:bodyPr/>
          <a:lstStyle/>
          <a:p>
            <a:fld id="{C5DBFADE-42AC-DA4A-BD9A-E3E8ADC4762E}" type="datetimeFigureOut">
              <a:rPr lang="en-US" smtClean="0"/>
              <a:t>4/19/24</a:t>
            </a:fld>
            <a:endParaRPr lang="en-US"/>
          </a:p>
        </p:txBody>
      </p:sp>
      <p:sp>
        <p:nvSpPr>
          <p:cNvPr id="5" name="Footer Placeholder 4">
            <a:extLst>
              <a:ext uri="{FF2B5EF4-FFF2-40B4-BE49-F238E27FC236}">
                <a16:creationId xmlns:a16="http://schemas.microsoft.com/office/drawing/2014/main" id="{2139716D-D6E0-510A-FA90-EB331BFA0C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3C7B0D-C99F-9B88-C50B-043DF0ACD45E}"/>
              </a:ext>
            </a:extLst>
          </p:cNvPr>
          <p:cNvSpPr>
            <a:spLocks noGrp="1"/>
          </p:cNvSpPr>
          <p:nvPr>
            <p:ph type="sldNum" sz="quarter" idx="12"/>
          </p:nvPr>
        </p:nvSpPr>
        <p:spPr/>
        <p:txBody>
          <a:bodyPr/>
          <a:lstStyle/>
          <a:p>
            <a:fld id="{5E7D3399-8E56-D24F-B09B-EC363329686C}" type="slidenum">
              <a:rPr lang="en-US" smtClean="0"/>
              <a:t>‹#›</a:t>
            </a:fld>
            <a:endParaRPr lang="en-US"/>
          </a:p>
        </p:txBody>
      </p:sp>
    </p:spTree>
    <p:extLst>
      <p:ext uri="{BB962C8B-B14F-4D97-AF65-F5344CB8AC3E}">
        <p14:creationId xmlns:p14="http://schemas.microsoft.com/office/powerpoint/2010/main" val="39732852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2E7FB-C6CF-FB07-26A1-6EC26BFB5E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066E4B-6BEA-A20E-360D-707889A738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E39CC1-18A4-4046-DFC4-8CB4866A7111}"/>
              </a:ext>
            </a:extLst>
          </p:cNvPr>
          <p:cNvSpPr>
            <a:spLocks noGrp="1"/>
          </p:cNvSpPr>
          <p:nvPr>
            <p:ph type="dt" sz="half" idx="10"/>
          </p:nvPr>
        </p:nvSpPr>
        <p:spPr/>
        <p:txBody>
          <a:bodyPr/>
          <a:lstStyle/>
          <a:p>
            <a:fld id="{C5DBFADE-42AC-DA4A-BD9A-E3E8ADC4762E}" type="datetimeFigureOut">
              <a:rPr lang="en-US" smtClean="0"/>
              <a:t>4/19/24</a:t>
            </a:fld>
            <a:endParaRPr lang="en-US"/>
          </a:p>
        </p:txBody>
      </p:sp>
      <p:sp>
        <p:nvSpPr>
          <p:cNvPr id="5" name="Footer Placeholder 4">
            <a:extLst>
              <a:ext uri="{FF2B5EF4-FFF2-40B4-BE49-F238E27FC236}">
                <a16:creationId xmlns:a16="http://schemas.microsoft.com/office/drawing/2014/main" id="{25136476-6C99-8341-0961-A4DFE7F50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3C64A-883C-C2AB-B4DF-7E9BBF1026A3}"/>
              </a:ext>
            </a:extLst>
          </p:cNvPr>
          <p:cNvSpPr>
            <a:spLocks noGrp="1"/>
          </p:cNvSpPr>
          <p:nvPr>
            <p:ph type="sldNum" sz="quarter" idx="12"/>
          </p:nvPr>
        </p:nvSpPr>
        <p:spPr/>
        <p:txBody>
          <a:bodyPr/>
          <a:lstStyle/>
          <a:p>
            <a:fld id="{5E7D3399-8E56-D24F-B09B-EC363329686C}" type="slidenum">
              <a:rPr lang="en-US" smtClean="0"/>
              <a:t>‹#›</a:t>
            </a:fld>
            <a:endParaRPr lang="en-US"/>
          </a:p>
        </p:txBody>
      </p:sp>
    </p:spTree>
    <p:extLst>
      <p:ext uri="{BB962C8B-B14F-4D97-AF65-F5344CB8AC3E}">
        <p14:creationId xmlns:p14="http://schemas.microsoft.com/office/powerpoint/2010/main" val="25115925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49A3-2080-8705-2A78-BDFAECB96D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AB4CF0-64AE-D7DE-3A2A-687B57B458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27BCA3-FA55-5700-E63C-42E9BA8A1B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B73FF0-97F7-C0DF-C9B0-F5B22A3EE4FF}"/>
              </a:ext>
            </a:extLst>
          </p:cNvPr>
          <p:cNvSpPr>
            <a:spLocks noGrp="1"/>
          </p:cNvSpPr>
          <p:nvPr>
            <p:ph type="dt" sz="half" idx="10"/>
          </p:nvPr>
        </p:nvSpPr>
        <p:spPr/>
        <p:txBody>
          <a:bodyPr/>
          <a:lstStyle/>
          <a:p>
            <a:fld id="{C5DBFADE-42AC-DA4A-BD9A-E3E8ADC4762E}" type="datetimeFigureOut">
              <a:rPr lang="en-US" smtClean="0"/>
              <a:t>4/19/24</a:t>
            </a:fld>
            <a:endParaRPr lang="en-US"/>
          </a:p>
        </p:txBody>
      </p:sp>
      <p:sp>
        <p:nvSpPr>
          <p:cNvPr id="6" name="Footer Placeholder 5">
            <a:extLst>
              <a:ext uri="{FF2B5EF4-FFF2-40B4-BE49-F238E27FC236}">
                <a16:creationId xmlns:a16="http://schemas.microsoft.com/office/drawing/2014/main" id="{7EB0A971-BD0F-C792-8D6B-1EB9F3C7F4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EA6735-D2FC-4DD2-FB08-44A5063425D8}"/>
              </a:ext>
            </a:extLst>
          </p:cNvPr>
          <p:cNvSpPr>
            <a:spLocks noGrp="1"/>
          </p:cNvSpPr>
          <p:nvPr>
            <p:ph type="sldNum" sz="quarter" idx="12"/>
          </p:nvPr>
        </p:nvSpPr>
        <p:spPr/>
        <p:txBody>
          <a:bodyPr/>
          <a:lstStyle/>
          <a:p>
            <a:fld id="{5E7D3399-8E56-D24F-B09B-EC363329686C}" type="slidenum">
              <a:rPr lang="en-US" smtClean="0"/>
              <a:t>‹#›</a:t>
            </a:fld>
            <a:endParaRPr lang="en-US"/>
          </a:p>
        </p:txBody>
      </p:sp>
    </p:spTree>
    <p:extLst>
      <p:ext uri="{BB962C8B-B14F-4D97-AF65-F5344CB8AC3E}">
        <p14:creationId xmlns:p14="http://schemas.microsoft.com/office/powerpoint/2010/main" val="11782570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84C-66AF-2497-9787-C6C59052ED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F9D996-DF79-0715-D428-972CF3D32A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72280-28B4-0B10-475C-1C4839105C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59531-80DC-5AAE-282A-8C4BA5874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14E228-26E7-9FBF-C920-86D0A399B2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5B6754-8022-C92F-CBF1-EB66C22509D1}"/>
              </a:ext>
            </a:extLst>
          </p:cNvPr>
          <p:cNvSpPr>
            <a:spLocks noGrp="1"/>
          </p:cNvSpPr>
          <p:nvPr>
            <p:ph type="dt" sz="half" idx="10"/>
          </p:nvPr>
        </p:nvSpPr>
        <p:spPr/>
        <p:txBody>
          <a:bodyPr/>
          <a:lstStyle/>
          <a:p>
            <a:fld id="{C5DBFADE-42AC-DA4A-BD9A-E3E8ADC4762E}" type="datetimeFigureOut">
              <a:rPr lang="en-US" smtClean="0"/>
              <a:t>4/19/24</a:t>
            </a:fld>
            <a:endParaRPr lang="en-US"/>
          </a:p>
        </p:txBody>
      </p:sp>
      <p:sp>
        <p:nvSpPr>
          <p:cNvPr id="8" name="Footer Placeholder 7">
            <a:extLst>
              <a:ext uri="{FF2B5EF4-FFF2-40B4-BE49-F238E27FC236}">
                <a16:creationId xmlns:a16="http://schemas.microsoft.com/office/drawing/2014/main" id="{11CDC7CB-D8EB-FF3C-EA22-0ABD8DA31C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BACD47-9708-8642-5447-3844549359D8}"/>
              </a:ext>
            </a:extLst>
          </p:cNvPr>
          <p:cNvSpPr>
            <a:spLocks noGrp="1"/>
          </p:cNvSpPr>
          <p:nvPr>
            <p:ph type="sldNum" sz="quarter" idx="12"/>
          </p:nvPr>
        </p:nvSpPr>
        <p:spPr/>
        <p:txBody>
          <a:bodyPr/>
          <a:lstStyle/>
          <a:p>
            <a:fld id="{5E7D3399-8E56-D24F-B09B-EC363329686C}" type="slidenum">
              <a:rPr lang="en-US" smtClean="0"/>
              <a:t>‹#›</a:t>
            </a:fld>
            <a:endParaRPr lang="en-US"/>
          </a:p>
        </p:txBody>
      </p:sp>
    </p:spTree>
    <p:extLst>
      <p:ext uri="{BB962C8B-B14F-4D97-AF65-F5344CB8AC3E}">
        <p14:creationId xmlns:p14="http://schemas.microsoft.com/office/powerpoint/2010/main" val="11742168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597AA-B9ED-96D2-F9A8-BA1CBF0C6B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B9B3E7-924D-529E-DF5F-69818C34BF27}"/>
              </a:ext>
            </a:extLst>
          </p:cNvPr>
          <p:cNvSpPr>
            <a:spLocks noGrp="1"/>
          </p:cNvSpPr>
          <p:nvPr>
            <p:ph type="dt" sz="half" idx="10"/>
          </p:nvPr>
        </p:nvSpPr>
        <p:spPr/>
        <p:txBody>
          <a:bodyPr/>
          <a:lstStyle/>
          <a:p>
            <a:fld id="{C5DBFADE-42AC-DA4A-BD9A-E3E8ADC4762E}" type="datetimeFigureOut">
              <a:rPr lang="en-US" smtClean="0"/>
              <a:t>4/19/24</a:t>
            </a:fld>
            <a:endParaRPr lang="en-US"/>
          </a:p>
        </p:txBody>
      </p:sp>
      <p:sp>
        <p:nvSpPr>
          <p:cNvPr id="4" name="Footer Placeholder 3">
            <a:extLst>
              <a:ext uri="{FF2B5EF4-FFF2-40B4-BE49-F238E27FC236}">
                <a16:creationId xmlns:a16="http://schemas.microsoft.com/office/drawing/2014/main" id="{C56341DC-626C-C193-D863-A372F37E5E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35CB04-EB96-A5BB-96B6-BE4F03A4C538}"/>
              </a:ext>
            </a:extLst>
          </p:cNvPr>
          <p:cNvSpPr>
            <a:spLocks noGrp="1"/>
          </p:cNvSpPr>
          <p:nvPr>
            <p:ph type="sldNum" sz="quarter" idx="12"/>
          </p:nvPr>
        </p:nvSpPr>
        <p:spPr/>
        <p:txBody>
          <a:bodyPr/>
          <a:lstStyle/>
          <a:p>
            <a:fld id="{5E7D3399-8E56-D24F-B09B-EC363329686C}" type="slidenum">
              <a:rPr lang="en-US" smtClean="0"/>
              <a:t>‹#›</a:t>
            </a:fld>
            <a:endParaRPr lang="en-US"/>
          </a:p>
        </p:txBody>
      </p:sp>
    </p:spTree>
    <p:extLst>
      <p:ext uri="{BB962C8B-B14F-4D97-AF65-F5344CB8AC3E}">
        <p14:creationId xmlns:p14="http://schemas.microsoft.com/office/powerpoint/2010/main" val="20020776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8CB7A7-8D92-5189-99E7-64E55F2221C3}"/>
              </a:ext>
            </a:extLst>
          </p:cNvPr>
          <p:cNvSpPr>
            <a:spLocks noGrp="1"/>
          </p:cNvSpPr>
          <p:nvPr>
            <p:ph type="dt" sz="half" idx="10"/>
          </p:nvPr>
        </p:nvSpPr>
        <p:spPr/>
        <p:txBody>
          <a:bodyPr/>
          <a:lstStyle/>
          <a:p>
            <a:fld id="{C5DBFADE-42AC-DA4A-BD9A-E3E8ADC4762E}" type="datetimeFigureOut">
              <a:rPr lang="en-US" smtClean="0"/>
              <a:t>4/19/24</a:t>
            </a:fld>
            <a:endParaRPr lang="en-US"/>
          </a:p>
        </p:txBody>
      </p:sp>
      <p:sp>
        <p:nvSpPr>
          <p:cNvPr id="3" name="Footer Placeholder 2">
            <a:extLst>
              <a:ext uri="{FF2B5EF4-FFF2-40B4-BE49-F238E27FC236}">
                <a16:creationId xmlns:a16="http://schemas.microsoft.com/office/drawing/2014/main" id="{F74A951A-8548-F1B0-56FF-F3603A060F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AC4AB6-BC34-335E-6AB3-F70525C42EB0}"/>
              </a:ext>
            </a:extLst>
          </p:cNvPr>
          <p:cNvSpPr>
            <a:spLocks noGrp="1"/>
          </p:cNvSpPr>
          <p:nvPr>
            <p:ph type="sldNum" sz="quarter" idx="12"/>
          </p:nvPr>
        </p:nvSpPr>
        <p:spPr/>
        <p:txBody>
          <a:bodyPr/>
          <a:lstStyle/>
          <a:p>
            <a:fld id="{5E7D3399-8E56-D24F-B09B-EC363329686C}" type="slidenum">
              <a:rPr lang="en-US" smtClean="0"/>
              <a:t>‹#›</a:t>
            </a:fld>
            <a:endParaRPr lang="en-US"/>
          </a:p>
        </p:txBody>
      </p:sp>
    </p:spTree>
    <p:extLst>
      <p:ext uri="{BB962C8B-B14F-4D97-AF65-F5344CB8AC3E}">
        <p14:creationId xmlns:p14="http://schemas.microsoft.com/office/powerpoint/2010/main" val="11105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B2E7D3-121F-DB06-7487-51A4855FB808}"/>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C9BFE7F2-5454-4B2F-DFB6-4DA61B1594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sp>
        <p:nvSpPr>
          <p:cNvPr id="2" name="Rectangle 1">
            <a:extLst>
              <a:ext uri="{FF2B5EF4-FFF2-40B4-BE49-F238E27FC236}">
                <a16:creationId xmlns:a16="http://schemas.microsoft.com/office/drawing/2014/main" id="{F7DB4996-9300-A278-2240-F4C48067F36E}"/>
              </a:ext>
            </a:extLst>
          </p:cNvPr>
          <p:cNvSpPr/>
          <p:nvPr userDrawn="1"/>
        </p:nvSpPr>
        <p:spPr>
          <a:xfrm flipV="1">
            <a:off x="0" y="5949108"/>
            <a:ext cx="12192000" cy="908892"/>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8AC108C-E426-C8B7-02AF-DA7A0C3EF315}"/>
              </a:ext>
            </a:extLst>
          </p:cNvPr>
          <p:cNvSpPr txBox="1"/>
          <p:nvPr userDrawn="1"/>
        </p:nvSpPr>
        <p:spPr>
          <a:xfrm>
            <a:off x="777485" y="2365215"/>
            <a:ext cx="5215812" cy="1723549"/>
          </a:xfrm>
          <a:prstGeom prst="rect">
            <a:avLst/>
          </a:prstGeom>
          <a:noFill/>
        </p:spPr>
        <p:txBody>
          <a:bodyPr wrap="square">
            <a:spAutoFit/>
          </a:bodyPr>
          <a:lstStyle/>
          <a:p>
            <a:pPr marL="0" indent="0">
              <a:buNone/>
            </a:pPr>
            <a:r>
              <a:rPr lang="en-US" sz="8500" b="1" dirty="0">
                <a:solidFill>
                  <a:srgbClr val="237C9A"/>
                </a:solidFill>
                <a:latin typeface="Gill Sans SemiBold" panose="020B0502020104020203" pitchFamily="34" charset="-79"/>
                <a:cs typeface="Gill Sans SemiBold" panose="020B0502020104020203" pitchFamily="34" charset="-79"/>
              </a:rPr>
              <a:t>Thank you</a:t>
            </a:r>
            <a:br>
              <a:rPr lang="en-US" sz="7300" b="1" dirty="0">
                <a:solidFill>
                  <a:srgbClr val="237C9A"/>
                </a:solidFill>
                <a:latin typeface="Gill Sans SemiBold" panose="020B0502020104020203" pitchFamily="34" charset="-79"/>
                <a:cs typeface="Gill Sans SemiBold" panose="020B0502020104020203" pitchFamily="34" charset="-79"/>
              </a:rPr>
            </a:br>
            <a:r>
              <a:rPr lang="en-US" sz="2200" dirty="0">
                <a:solidFill>
                  <a:srgbClr val="237C9A"/>
                </a:solidFill>
                <a:latin typeface="Gill Sans Light" panose="020B0302020104020203" pitchFamily="34" charset="-79"/>
                <a:cs typeface="Gill Sans Light" panose="020B0302020104020203" pitchFamily="34" charset="-79"/>
              </a:rPr>
              <a:t>We hope you have enjoyed this presentation</a:t>
            </a:r>
          </a:p>
        </p:txBody>
      </p:sp>
      <p:sp>
        <p:nvSpPr>
          <p:cNvPr id="5" name="TextBox 4">
            <a:extLst>
              <a:ext uri="{FF2B5EF4-FFF2-40B4-BE49-F238E27FC236}">
                <a16:creationId xmlns:a16="http://schemas.microsoft.com/office/drawing/2014/main" id="{5DF03E76-DBCC-8331-0358-B8F223FA8B59}"/>
              </a:ext>
            </a:extLst>
          </p:cNvPr>
          <p:cNvSpPr txBox="1"/>
          <p:nvPr userDrawn="1"/>
        </p:nvSpPr>
        <p:spPr>
          <a:xfrm>
            <a:off x="6755294" y="2596948"/>
            <a:ext cx="4744280" cy="2031325"/>
          </a:xfrm>
          <a:prstGeom prst="rect">
            <a:avLst/>
          </a:prstGeom>
          <a:noFill/>
        </p:spPr>
        <p:txBody>
          <a:bodyPr wrap="square">
            <a:spAutoFit/>
          </a:bodyPr>
          <a:lstStyle/>
          <a:p>
            <a:r>
              <a:rPr lang="en-US" i="1" dirty="0">
                <a:solidFill>
                  <a:schemeClr val="tx1">
                    <a:lumMod val="50000"/>
                    <a:lumOff val="50000"/>
                  </a:schemeClr>
                </a:solidFill>
                <a:latin typeface="Gill Sans Light" panose="020B0302020104020203" pitchFamily="34" charset="-79"/>
                <a:cs typeface="Gill Sans Light" panose="020B0302020104020203" pitchFamily="34" charset="-79"/>
              </a:rPr>
              <a:t>This program is made possible by the generous support of the American people through the United States Agency for International Development (USAID). The contents are the responsibility of the Feed the Future Innovation Lab for Horticulture and do not necessarily reflect the views of USAID or the United States Government.</a:t>
            </a:r>
          </a:p>
        </p:txBody>
      </p:sp>
      <p:pic>
        <p:nvPicPr>
          <p:cNvPr id="9" name="Picture 8" descr="White text on a black background&#10;&#10;Description automatically generated">
            <a:extLst>
              <a:ext uri="{FF2B5EF4-FFF2-40B4-BE49-F238E27FC236}">
                <a16:creationId xmlns:a16="http://schemas.microsoft.com/office/drawing/2014/main" id="{0713E698-91D3-7CBF-952D-F080573E63D5}"/>
              </a:ext>
            </a:extLst>
          </p:cNvPr>
          <p:cNvPicPr>
            <a:picLocks noChangeAspect="1"/>
          </p:cNvPicPr>
          <p:nvPr userDrawn="1"/>
        </p:nvPicPr>
        <p:blipFill>
          <a:blip r:embed="rId3"/>
          <a:stretch>
            <a:fillRect/>
          </a:stretch>
        </p:blipFill>
        <p:spPr>
          <a:xfrm>
            <a:off x="9741" y="5949107"/>
            <a:ext cx="6344370" cy="912129"/>
          </a:xfrm>
          <a:prstGeom prst="rect">
            <a:avLst/>
          </a:prstGeom>
        </p:spPr>
      </p:pic>
    </p:spTree>
    <p:extLst>
      <p:ext uri="{BB962C8B-B14F-4D97-AF65-F5344CB8AC3E}">
        <p14:creationId xmlns:p14="http://schemas.microsoft.com/office/powerpoint/2010/main" val="42186679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B2520-B5BD-FF78-46C7-40EA56BC8E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769A49-976F-1A45-FB9C-C44832A87A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6AE407-B2BA-11DF-8177-D312ABC0C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F94DD-C7ED-C0E9-2A0A-CBC8E800150E}"/>
              </a:ext>
            </a:extLst>
          </p:cNvPr>
          <p:cNvSpPr>
            <a:spLocks noGrp="1"/>
          </p:cNvSpPr>
          <p:nvPr>
            <p:ph type="dt" sz="half" idx="10"/>
          </p:nvPr>
        </p:nvSpPr>
        <p:spPr/>
        <p:txBody>
          <a:bodyPr/>
          <a:lstStyle/>
          <a:p>
            <a:fld id="{C5DBFADE-42AC-DA4A-BD9A-E3E8ADC4762E}" type="datetimeFigureOut">
              <a:rPr lang="en-US" smtClean="0"/>
              <a:t>4/19/24</a:t>
            </a:fld>
            <a:endParaRPr lang="en-US"/>
          </a:p>
        </p:txBody>
      </p:sp>
      <p:sp>
        <p:nvSpPr>
          <p:cNvPr id="6" name="Footer Placeholder 5">
            <a:extLst>
              <a:ext uri="{FF2B5EF4-FFF2-40B4-BE49-F238E27FC236}">
                <a16:creationId xmlns:a16="http://schemas.microsoft.com/office/drawing/2014/main" id="{4B4472F4-1074-8810-E274-CD0E061D48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6FBFB-CDB2-36F2-1F44-4B8C7E4CBCA4}"/>
              </a:ext>
            </a:extLst>
          </p:cNvPr>
          <p:cNvSpPr>
            <a:spLocks noGrp="1"/>
          </p:cNvSpPr>
          <p:nvPr>
            <p:ph type="sldNum" sz="quarter" idx="12"/>
          </p:nvPr>
        </p:nvSpPr>
        <p:spPr/>
        <p:txBody>
          <a:bodyPr/>
          <a:lstStyle/>
          <a:p>
            <a:fld id="{5E7D3399-8E56-D24F-B09B-EC363329686C}" type="slidenum">
              <a:rPr lang="en-US" smtClean="0"/>
              <a:t>‹#›</a:t>
            </a:fld>
            <a:endParaRPr lang="en-US"/>
          </a:p>
        </p:txBody>
      </p:sp>
    </p:spTree>
    <p:extLst>
      <p:ext uri="{BB962C8B-B14F-4D97-AF65-F5344CB8AC3E}">
        <p14:creationId xmlns:p14="http://schemas.microsoft.com/office/powerpoint/2010/main" val="3528598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C032-0EE6-F59F-270E-6DB1245800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A99445-79FA-6D97-722F-B7687AD48A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0EAAB6-ED9A-B8FD-69CE-7CA6F5ED8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66A468-6DBA-5161-E1EB-1648FC12F6B0}"/>
              </a:ext>
            </a:extLst>
          </p:cNvPr>
          <p:cNvSpPr>
            <a:spLocks noGrp="1"/>
          </p:cNvSpPr>
          <p:nvPr>
            <p:ph type="dt" sz="half" idx="10"/>
          </p:nvPr>
        </p:nvSpPr>
        <p:spPr/>
        <p:txBody>
          <a:bodyPr/>
          <a:lstStyle/>
          <a:p>
            <a:fld id="{C5DBFADE-42AC-DA4A-BD9A-E3E8ADC4762E}" type="datetimeFigureOut">
              <a:rPr lang="en-US" smtClean="0"/>
              <a:t>4/19/24</a:t>
            </a:fld>
            <a:endParaRPr lang="en-US"/>
          </a:p>
        </p:txBody>
      </p:sp>
      <p:sp>
        <p:nvSpPr>
          <p:cNvPr id="6" name="Footer Placeholder 5">
            <a:extLst>
              <a:ext uri="{FF2B5EF4-FFF2-40B4-BE49-F238E27FC236}">
                <a16:creationId xmlns:a16="http://schemas.microsoft.com/office/drawing/2014/main" id="{E134E358-7167-2774-CD70-346D78B11A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D9C26C-32BB-0616-D318-8AAB52DBFD3C}"/>
              </a:ext>
            </a:extLst>
          </p:cNvPr>
          <p:cNvSpPr>
            <a:spLocks noGrp="1"/>
          </p:cNvSpPr>
          <p:nvPr>
            <p:ph type="sldNum" sz="quarter" idx="12"/>
          </p:nvPr>
        </p:nvSpPr>
        <p:spPr/>
        <p:txBody>
          <a:bodyPr/>
          <a:lstStyle/>
          <a:p>
            <a:fld id="{5E7D3399-8E56-D24F-B09B-EC363329686C}" type="slidenum">
              <a:rPr lang="en-US" smtClean="0"/>
              <a:t>‹#›</a:t>
            </a:fld>
            <a:endParaRPr lang="en-US"/>
          </a:p>
        </p:txBody>
      </p:sp>
    </p:spTree>
    <p:extLst>
      <p:ext uri="{BB962C8B-B14F-4D97-AF65-F5344CB8AC3E}">
        <p14:creationId xmlns:p14="http://schemas.microsoft.com/office/powerpoint/2010/main" val="41680621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1423F-33A2-FDA5-A214-262B1C82DE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8FF91-27E1-030F-B40D-EF306FF2E3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98A94-9D89-3ADA-B8D1-2E50A1E2979D}"/>
              </a:ext>
            </a:extLst>
          </p:cNvPr>
          <p:cNvSpPr>
            <a:spLocks noGrp="1"/>
          </p:cNvSpPr>
          <p:nvPr>
            <p:ph type="dt" sz="half" idx="10"/>
          </p:nvPr>
        </p:nvSpPr>
        <p:spPr/>
        <p:txBody>
          <a:bodyPr/>
          <a:lstStyle/>
          <a:p>
            <a:fld id="{C5DBFADE-42AC-DA4A-BD9A-E3E8ADC4762E}" type="datetimeFigureOut">
              <a:rPr lang="en-US" smtClean="0"/>
              <a:t>4/19/24</a:t>
            </a:fld>
            <a:endParaRPr lang="en-US"/>
          </a:p>
        </p:txBody>
      </p:sp>
      <p:sp>
        <p:nvSpPr>
          <p:cNvPr id="5" name="Footer Placeholder 4">
            <a:extLst>
              <a:ext uri="{FF2B5EF4-FFF2-40B4-BE49-F238E27FC236}">
                <a16:creationId xmlns:a16="http://schemas.microsoft.com/office/drawing/2014/main" id="{CD4B6206-BF6E-8D78-ABD4-955E89629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9B7D9-C419-376F-3C77-E2AFB58CD379}"/>
              </a:ext>
            </a:extLst>
          </p:cNvPr>
          <p:cNvSpPr>
            <a:spLocks noGrp="1"/>
          </p:cNvSpPr>
          <p:nvPr>
            <p:ph type="sldNum" sz="quarter" idx="12"/>
          </p:nvPr>
        </p:nvSpPr>
        <p:spPr/>
        <p:txBody>
          <a:bodyPr/>
          <a:lstStyle/>
          <a:p>
            <a:fld id="{5E7D3399-8E56-D24F-B09B-EC363329686C}" type="slidenum">
              <a:rPr lang="en-US" smtClean="0"/>
              <a:t>‹#›</a:t>
            </a:fld>
            <a:endParaRPr lang="en-US"/>
          </a:p>
        </p:txBody>
      </p:sp>
    </p:spTree>
    <p:extLst>
      <p:ext uri="{BB962C8B-B14F-4D97-AF65-F5344CB8AC3E}">
        <p14:creationId xmlns:p14="http://schemas.microsoft.com/office/powerpoint/2010/main" val="4238958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022A1E-A1A2-3273-E2DC-1BC59F7D21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49CC27-7F8F-CBB5-E8D4-93DA13D833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B18E3-B3F0-0315-48B6-75ED427AD739}"/>
              </a:ext>
            </a:extLst>
          </p:cNvPr>
          <p:cNvSpPr>
            <a:spLocks noGrp="1"/>
          </p:cNvSpPr>
          <p:nvPr>
            <p:ph type="dt" sz="half" idx="10"/>
          </p:nvPr>
        </p:nvSpPr>
        <p:spPr/>
        <p:txBody>
          <a:bodyPr/>
          <a:lstStyle/>
          <a:p>
            <a:fld id="{C5DBFADE-42AC-DA4A-BD9A-E3E8ADC4762E}" type="datetimeFigureOut">
              <a:rPr lang="en-US" smtClean="0"/>
              <a:t>4/19/24</a:t>
            </a:fld>
            <a:endParaRPr lang="en-US"/>
          </a:p>
        </p:txBody>
      </p:sp>
      <p:sp>
        <p:nvSpPr>
          <p:cNvPr id="5" name="Footer Placeholder 4">
            <a:extLst>
              <a:ext uri="{FF2B5EF4-FFF2-40B4-BE49-F238E27FC236}">
                <a16:creationId xmlns:a16="http://schemas.microsoft.com/office/drawing/2014/main" id="{853ABCAE-F728-FA93-F28C-089F69BA1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A558D-2FA6-E887-302E-AFFD1C26A47C}"/>
              </a:ext>
            </a:extLst>
          </p:cNvPr>
          <p:cNvSpPr>
            <a:spLocks noGrp="1"/>
          </p:cNvSpPr>
          <p:nvPr>
            <p:ph type="sldNum" sz="quarter" idx="12"/>
          </p:nvPr>
        </p:nvSpPr>
        <p:spPr/>
        <p:txBody>
          <a:bodyPr/>
          <a:lstStyle/>
          <a:p>
            <a:fld id="{5E7D3399-8E56-D24F-B09B-EC363329686C}" type="slidenum">
              <a:rPr lang="en-US" smtClean="0"/>
              <a:t>‹#›</a:t>
            </a:fld>
            <a:endParaRPr lang="en-US"/>
          </a:p>
        </p:txBody>
      </p:sp>
    </p:spTree>
    <p:extLst>
      <p:ext uri="{BB962C8B-B14F-4D97-AF65-F5344CB8AC3E}">
        <p14:creationId xmlns:p14="http://schemas.microsoft.com/office/powerpoint/2010/main" val="29093448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4962CD-CE6C-DFB8-3DEB-0F9D21B1FE17}"/>
              </a:ext>
            </a:extLst>
          </p:cNvPr>
          <p:cNvSpPr/>
          <p:nvPr userDrawn="1"/>
        </p:nvSpPr>
        <p:spPr>
          <a:xfrm>
            <a:off x="0" y="0"/>
            <a:ext cx="12192000" cy="6858000"/>
          </a:xfrm>
          <a:prstGeom prst="rect">
            <a:avLst/>
          </a:prstGeom>
          <a:solidFill>
            <a:srgbClr val="5183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descr="Logo&#10;&#10;Description automatically generated">
            <a:extLst>
              <a:ext uri="{FF2B5EF4-FFF2-40B4-BE49-F238E27FC236}">
                <a16:creationId xmlns:a16="http://schemas.microsoft.com/office/drawing/2014/main" id="{58A82C41-90E6-58B2-02CC-5F59086BCBF5}"/>
              </a:ext>
            </a:extLst>
          </p:cNvPr>
          <p:cNvPicPr>
            <a:picLocks noChangeAspect="1"/>
          </p:cNvPicPr>
          <p:nvPr userDrawn="1"/>
        </p:nvPicPr>
        <p:blipFill>
          <a:blip r:embed="rId2"/>
          <a:stretch>
            <a:fillRect/>
          </a:stretch>
        </p:blipFill>
        <p:spPr>
          <a:xfrm>
            <a:off x="669851" y="496105"/>
            <a:ext cx="2456771" cy="1143431"/>
          </a:xfrm>
          <a:prstGeom prst="rect">
            <a:avLst/>
          </a:prstGeom>
        </p:spPr>
      </p:pic>
      <p:sp>
        <p:nvSpPr>
          <p:cNvPr id="13" name="Title 1">
            <a:extLst>
              <a:ext uri="{FF2B5EF4-FFF2-40B4-BE49-F238E27FC236}">
                <a16:creationId xmlns:a16="http://schemas.microsoft.com/office/drawing/2014/main" id="{7325B605-F5F1-D1FF-5F1C-A91AC1E8250B}"/>
              </a:ext>
            </a:extLst>
          </p:cNvPr>
          <p:cNvSpPr txBox="1">
            <a:spLocks/>
          </p:cNvSpPr>
          <p:nvPr userDrawn="1"/>
        </p:nvSpPr>
        <p:spPr>
          <a:xfrm>
            <a:off x="523654" y="1847194"/>
            <a:ext cx="6876607" cy="1438931"/>
          </a:xfrm>
          <a:prstGeom prst="rect">
            <a:avLst/>
          </a:prstGeom>
        </p:spPr>
        <p:txBody>
          <a:bodyPr>
            <a:noAutofit/>
          </a:bodyPr>
          <a:lstStyle>
            <a:lvl1pPr algn="l" defTabSz="914400" rtl="0" eaLnBrk="1" latinLnBrk="0" hangingPunct="1">
              <a:lnSpc>
                <a:spcPct val="90000"/>
              </a:lnSpc>
              <a:spcBef>
                <a:spcPct val="0"/>
              </a:spcBef>
              <a:buNone/>
              <a:defRPr sz="4400" kern="1200">
                <a:solidFill>
                  <a:srgbClr val="4699B5"/>
                </a:solidFill>
                <a:latin typeface="+mj-lt"/>
                <a:ea typeface="+mj-ea"/>
                <a:cs typeface="+mj-cs"/>
              </a:defRPr>
            </a:lvl1pPr>
          </a:lstStyle>
          <a:p>
            <a:r>
              <a:rPr lang="en-US" sz="5300" b="1" i="0" dirty="0">
                <a:solidFill>
                  <a:schemeClr val="bg1"/>
                </a:solidFill>
                <a:latin typeface="Gill Sans MT" panose="020B0502020104020203" pitchFamily="34" charset="77"/>
                <a:cs typeface="Gill Sans" panose="020B0502020104020203" pitchFamily="34" charset="-79"/>
              </a:rPr>
              <a:t>Innovation Lab</a:t>
            </a:r>
          </a:p>
          <a:p>
            <a:r>
              <a:rPr lang="en-US" sz="5300" b="1" i="0" dirty="0">
                <a:solidFill>
                  <a:schemeClr val="bg1"/>
                </a:solidFill>
                <a:latin typeface="Gill Sans MT" panose="020B0502020104020203" pitchFamily="34" charset="77"/>
                <a:cs typeface="Gill Sans" panose="020B0502020104020203" pitchFamily="34" charset="-79"/>
              </a:rPr>
              <a:t>for Horticulture</a:t>
            </a:r>
          </a:p>
        </p:txBody>
      </p:sp>
      <p:sp>
        <p:nvSpPr>
          <p:cNvPr id="14" name="Title 1">
            <a:extLst>
              <a:ext uri="{FF2B5EF4-FFF2-40B4-BE49-F238E27FC236}">
                <a16:creationId xmlns:a16="http://schemas.microsoft.com/office/drawing/2014/main" id="{3F3B4980-9458-AB10-14BC-241BE29A06EA}"/>
              </a:ext>
            </a:extLst>
          </p:cNvPr>
          <p:cNvSpPr txBox="1">
            <a:spLocks/>
          </p:cNvSpPr>
          <p:nvPr userDrawn="1"/>
        </p:nvSpPr>
        <p:spPr>
          <a:xfrm>
            <a:off x="523652" y="4454714"/>
            <a:ext cx="11028267" cy="1438931"/>
          </a:xfrm>
          <a:prstGeom prst="rect">
            <a:avLst/>
          </a:prstGeom>
        </p:spPr>
        <p:txBody>
          <a:bodyPr/>
          <a:lstStyle>
            <a:lvl1pPr algn="l" defTabSz="914400" rtl="0" eaLnBrk="1" latinLnBrk="0" hangingPunct="1">
              <a:lnSpc>
                <a:spcPct val="90000"/>
              </a:lnSpc>
              <a:spcBef>
                <a:spcPct val="0"/>
              </a:spcBef>
              <a:buNone/>
              <a:defRPr sz="4400" kern="1200">
                <a:solidFill>
                  <a:srgbClr val="4699B5"/>
                </a:solidFill>
                <a:latin typeface="+mj-lt"/>
                <a:ea typeface="+mj-ea"/>
                <a:cs typeface="+mj-cs"/>
              </a:defRPr>
            </a:lvl1pPr>
          </a:lstStyle>
          <a:p>
            <a:endParaRPr lang="en-US" sz="5500" b="0" i="0" dirty="0">
              <a:solidFill>
                <a:schemeClr val="bg1"/>
              </a:solidFill>
              <a:latin typeface="Gill Sans MT" panose="020B0502020104020203" pitchFamily="34" charset="77"/>
              <a:cs typeface="Gill Sans Light" panose="020B0302020104020203" pitchFamily="34" charset="-79"/>
            </a:endParaRPr>
          </a:p>
        </p:txBody>
      </p:sp>
    </p:spTree>
    <p:extLst>
      <p:ext uri="{BB962C8B-B14F-4D97-AF65-F5344CB8AC3E}">
        <p14:creationId xmlns:p14="http://schemas.microsoft.com/office/powerpoint/2010/main" val="20171251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MT" panose="020B0502020104020203" pitchFamily="34" charset="77"/>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Gill Sans MT" panose="020B0502020104020203" pitchFamily="34" charset="77"/>
              </a:defRPr>
            </a:lvl1pPr>
            <a:lvl2pPr>
              <a:defRPr b="0" i="0">
                <a:latin typeface="Gill Sans MT" panose="020B0502020104020203" pitchFamily="34" charset="77"/>
              </a:defRPr>
            </a:lvl2pPr>
            <a:lvl3pPr>
              <a:defRPr b="0" i="0">
                <a:latin typeface="Gill Sans MT" panose="020B0502020104020203" pitchFamily="34" charset="77"/>
              </a:defRPr>
            </a:lvl3pPr>
            <a:lvl4pPr>
              <a:defRPr b="0" i="0">
                <a:latin typeface="Gill Sans MT" panose="020B0502020104020203" pitchFamily="34" charset="77"/>
              </a:defRPr>
            </a:lvl4pPr>
            <a:lvl5pPr>
              <a:defRPr b="0" i="0">
                <a:latin typeface="Gill Sans MT" panose="020B050202010402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62B3B-2A05-AB45-879A-2C79F0A46EE7}"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29498509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162B3B-2A05-AB45-879A-2C79F0A46EE7}"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5127670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504661"/>
            <a:ext cx="5181600" cy="3672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504661"/>
            <a:ext cx="5181600" cy="3672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162B3B-2A05-AB45-879A-2C79F0A46EE7}" type="datetimeFigureOut">
              <a:rPr lang="en-US" smtClean="0"/>
              <a:t>4/19/24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38614665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98715"/>
            <a:ext cx="10515600" cy="823912"/>
          </a:xfrm>
        </p:spPr>
        <p:txBody>
          <a:bodyPr/>
          <a:lstStyle/>
          <a:p>
            <a:r>
              <a:rPr lang="en-US" dirty="0"/>
              <a:t>Click to edit Master title style</a:t>
            </a:r>
          </a:p>
        </p:txBody>
      </p:sp>
      <p:sp>
        <p:nvSpPr>
          <p:cNvPr id="3" name="Text Placeholder 2"/>
          <p:cNvSpPr>
            <a:spLocks noGrp="1"/>
          </p:cNvSpPr>
          <p:nvPr>
            <p:ph type="body" idx="1"/>
          </p:nvPr>
        </p:nvSpPr>
        <p:spPr>
          <a:xfrm>
            <a:off x="839788" y="22893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3279913"/>
            <a:ext cx="5157787" cy="2909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228931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279913"/>
            <a:ext cx="5183188" cy="2909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F162B3B-2A05-AB45-879A-2C79F0A46EE7}" type="datetimeFigureOut">
              <a:rPr lang="en-US" smtClean="0"/>
              <a:t>4/19/24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7048582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162B3B-2A05-AB45-879A-2C79F0A46EE7}" type="datetimeFigureOut">
              <a:rPr lang="en-US" smtClean="0"/>
              <a:t>4/19/24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207831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B2E7D3-121F-DB06-7487-51A4855FB808}"/>
              </a:ext>
            </a:extLst>
          </p:cNvPr>
          <p:cNvSpPr/>
          <p:nvPr userDrawn="1"/>
        </p:nvSpPr>
        <p:spPr>
          <a:xfrm>
            <a:off x="0" y="0"/>
            <a:ext cx="12192000" cy="1058305"/>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C9BFE7F2-5454-4B2F-DFB6-4DA61B1594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7"/>
            <a:ext cx="3401400" cy="577885"/>
          </a:xfrm>
          <a:prstGeom prst="rect">
            <a:avLst/>
          </a:prstGeom>
        </p:spPr>
      </p:pic>
      <p:sp>
        <p:nvSpPr>
          <p:cNvPr id="4" name="TextBox 3">
            <a:extLst>
              <a:ext uri="{FF2B5EF4-FFF2-40B4-BE49-F238E27FC236}">
                <a16:creationId xmlns:a16="http://schemas.microsoft.com/office/drawing/2014/main" id="{5AABC78E-5BE9-16B2-2692-1A42D891C98F}"/>
              </a:ext>
            </a:extLst>
          </p:cNvPr>
          <p:cNvSpPr txBox="1"/>
          <p:nvPr userDrawn="1"/>
        </p:nvSpPr>
        <p:spPr>
          <a:xfrm>
            <a:off x="3282334" y="1870620"/>
            <a:ext cx="5627331" cy="1738938"/>
          </a:xfrm>
          <a:prstGeom prst="rect">
            <a:avLst/>
          </a:prstGeom>
          <a:noFill/>
        </p:spPr>
        <p:txBody>
          <a:bodyPr wrap="square">
            <a:spAutoFit/>
          </a:bodyPr>
          <a:lstStyle/>
          <a:p>
            <a:pPr marL="0" indent="0">
              <a:buNone/>
            </a:pPr>
            <a:r>
              <a:rPr lang="en-US" sz="8500" b="1" i="0" dirty="0">
                <a:solidFill>
                  <a:srgbClr val="287287"/>
                </a:solidFill>
                <a:latin typeface="Gill Sans MT" panose="020B0502020104020203" pitchFamily="34" charset="77"/>
                <a:cs typeface="Gill Sans SemiBold" panose="020B0502020104020203" pitchFamily="34" charset="-79"/>
              </a:rPr>
              <a:t>Thank you</a:t>
            </a:r>
            <a:br>
              <a:rPr lang="en-US" sz="7300" b="1" dirty="0">
                <a:solidFill>
                  <a:srgbClr val="287287"/>
                </a:solidFill>
                <a:latin typeface="Gill Sans SemiBold" panose="020B0502020104020203" pitchFamily="34" charset="-79"/>
                <a:cs typeface="Gill Sans SemiBold" panose="020B0502020104020203" pitchFamily="34" charset="-79"/>
              </a:rPr>
            </a:br>
            <a:r>
              <a:rPr lang="en-US" sz="2300" b="0" i="0" dirty="0">
                <a:solidFill>
                  <a:srgbClr val="287287"/>
                </a:solidFill>
                <a:latin typeface="Gill Sans MT" panose="020B0502020104020203" pitchFamily="34" charset="77"/>
                <a:cs typeface="Gill Sans Light" panose="020B0302020104020203" pitchFamily="34" charset="-79"/>
              </a:rPr>
              <a:t>We hope you have enjoyed this presentation</a:t>
            </a:r>
          </a:p>
        </p:txBody>
      </p:sp>
      <p:sp>
        <p:nvSpPr>
          <p:cNvPr id="5" name="TextBox 4">
            <a:extLst>
              <a:ext uri="{FF2B5EF4-FFF2-40B4-BE49-F238E27FC236}">
                <a16:creationId xmlns:a16="http://schemas.microsoft.com/office/drawing/2014/main" id="{6280CD4A-4955-865C-0D33-0AB0E76CD9DC}"/>
              </a:ext>
            </a:extLst>
          </p:cNvPr>
          <p:cNvSpPr txBox="1"/>
          <p:nvPr userDrawn="1"/>
        </p:nvSpPr>
        <p:spPr>
          <a:xfrm>
            <a:off x="1122680" y="4220426"/>
            <a:ext cx="9946640" cy="923330"/>
          </a:xfrm>
          <a:prstGeom prst="rect">
            <a:avLst/>
          </a:prstGeom>
          <a:noFill/>
        </p:spPr>
        <p:txBody>
          <a:bodyPr wrap="square">
            <a:spAutoFit/>
          </a:bodyPr>
          <a:lstStyle/>
          <a:p>
            <a:r>
              <a:rPr lang="en-US" b="0" i="1" dirty="0">
                <a:solidFill>
                  <a:schemeClr val="tx1">
                    <a:lumMod val="50000"/>
                    <a:lumOff val="50000"/>
                  </a:schemeClr>
                </a:solidFill>
                <a:latin typeface="Gill Sans MT" panose="020B0502020104020203" pitchFamily="34" charset="77"/>
                <a:cs typeface="Gill Sans Light" panose="020B0302020104020203" pitchFamily="34" charset="-79"/>
              </a:rPr>
              <a:t>This program is made possible by the generous support of the American people through the United States Agency for International Development (USAID). The contents are the responsibility of the Feed the Future Innovation Lab for Horticulture and do not necessarily reflect the views of USAID or the United States Government.</a:t>
            </a:r>
          </a:p>
        </p:txBody>
      </p:sp>
      <p:sp>
        <p:nvSpPr>
          <p:cNvPr id="6" name="Rectangle 5">
            <a:extLst>
              <a:ext uri="{FF2B5EF4-FFF2-40B4-BE49-F238E27FC236}">
                <a16:creationId xmlns:a16="http://schemas.microsoft.com/office/drawing/2014/main" id="{D1B097CC-2B11-1C90-D944-DC8B80F8B614}"/>
              </a:ext>
            </a:extLst>
          </p:cNvPr>
          <p:cNvSpPr/>
          <p:nvPr userDrawn="1"/>
        </p:nvSpPr>
        <p:spPr>
          <a:xfrm>
            <a:off x="0" y="5956071"/>
            <a:ext cx="12192000" cy="908891"/>
          </a:xfrm>
          <a:prstGeom prst="rect">
            <a:avLst/>
          </a:prstGeom>
          <a:gradFill flip="none" rotWithShape="1">
            <a:gsLst>
              <a:gs pos="7000">
                <a:srgbClr val="237C9A"/>
              </a:gs>
              <a:gs pos="90000">
                <a:srgbClr val="01275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 name="Picture 1" descr="White text on a black background&#10;&#10;Description automatically generated">
            <a:extLst>
              <a:ext uri="{FF2B5EF4-FFF2-40B4-BE49-F238E27FC236}">
                <a16:creationId xmlns:a16="http://schemas.microsoft.com/office/drawing/2014/main" id="{9F1D8BD5-7303-D79E-05F3-907CAF5204E1}"/>
              </a:ext>
            </a:extLst>
          </p:cNvPr>
          <p:cNvPicPr>
            <a:picLocks noChangeAspect="1"/>
          </p:cNvPicPr>
          <p:nvPr userDrawn="1"/>
        </p:nvPicPr>
        <p:blipFill>
          <a:blip r:embed="rId3"/>
          <a:stretch>
            <a:fillRect/>
          </a:stretch>
        </p:blipFill>
        <p:spPr>
          <a:xfrm>
            <a:off x="9741" y="5949107"/>
            <a:ext cx="6344370" cy="912129"/>
          </a:xfrm>
          <a:prstGeom prst="rect">
            <a:avLst/>
          </a:prstGeom>
        </p:spPr>
      </p:pic>
    </p:spTree>
    <p:extLst>
      <p:ext uri="{BB962C8B-B14F-4D97-AF65-F5344CB8AC3E}">
        <p14:creationId xmlns:p14="http://schemas.microsoft.com/office/powerpoint/2010/main" val="31346797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62B3B-2A05-AB45-879A-2C79F0A46EE7}" type="datetimeFigureOut">
              <a:rPr lang="en-US" smtClean="0"/>
              <a:t>4/19/24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379927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2" y="1470990"/>
            <a:ext cx="3932237" cy="1112837"/>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1470991"/>
            <a:ext cx="6172200" cy="43900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673626"/>
            <a:ext cx="3932237" cy="31953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F162B3B-2A05-AB45-879A-2C79F0A46EE7}" type="datetimeFigureOut">
              <a:rPr lang="en-US" smtClean="0"/>
              <a:t>4/19/24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29937118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21296"/>
            <a:ext cx="3932237" cy="1003852"/>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1421297"/>
            <a:ext cx="6172200" cy="443975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544417"/>
            <a:ext cx="3932237" cy="33245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F162B3B-2A05-AB45-879A-2C79F0A46EE7}" type="datetimeFigureOut">
              <a:rPr lang="en-US" smtClean="0"/>
              <a:t>4/19/24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22473497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62B3B-2A05-AB45-879A-2C79F0A46EE7}"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38820382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51721"/>
            <a:ext cx="2628900" cy="482524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1351721"/>
            <a:ext cx="7734300" cy="48252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62B3B-2A05-AB45-879A-2C79F0A46EE7}"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4F5C5-F21B-3C4B-97C2-7FC5E83F4458}" type="slidenum">
              <a:rPr lang="en-US" smtClean="0"/>
              <a:t>‹#›</a:t>
            </a:fld>
            <a:endParaRPr lang="en-US"/>
          </a:p>
        </p:txBody>
      </p:sp>
    </p:spTree>
    <p:extLst>
      <p:ext uri="{BB962C8B-B14F-4D97-AF65-F5344CB8AC3E}">
        <p14:creationId xmlns:p14="http://schemas.microsoft.com/office/powerpoint/2010/main" val="25806909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162B3B-2A05-AB45-879A-2C79F0A46EE7}"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4F5C5-F21B-3C4B-97C2-7FC5E83F4458}" type="slidenum">
              <a:rPr lang="en-US" smtClean="0"/>
              <a:t>‹#›</a:t>
            </a:fld>
            <a:endParaRPr lang="en-US"/>
          </a:p>
        </p:txBody>
      </p:sp>
      <p:sp>
        <p:nvSpPr>
          <p:cNvPr id="7" name="Title 6">
            <a:extLst>
              <a:ext uri="{FF2B5EF4-FFF2-40B4-BE49-F238E27FC236}">
                <a16:creationId xmlns:a16="http://schemas.microsoft.com/office/drawing/2014/main" id="{4FFA10AC-386C-3603-D662-8745E954661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98902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83D781-6612-0260-5C18-E8123E9A4562}"/>
              </a:ext>
            </a:extLst>
          </p:cNvPr>
          <p:cNvSpPr/>
          <p:nvPr userDrawn="1"/>
        </p:nvSpPr>
        <p:spPr>
          <a:xfrm>
            <a:off x="0" y="-1"/>
            <a:ext cx="12192000" cy="1058305"/>
          </a:xfrm>
          <a:prstGeom prst="rect">
            <a:avLst/>
          </a:prstGeom>
          <a:solidFill>
            <a:srgbClr val="5183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12262FBF-C527-C046-88C4-BCC34228C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sp>
        <p:nvSpPr>
          <p:cNvPr id="11" name="Title Placeholder 1">
            <a:extLst>
              <a:ext uri="{FF2B5EF4-FFF2-40B4-BE49-F238E27FC236}">
                <a16:creationId xmlns:a16="http://schemas.microsoft.com/office/drawing/2014/main" id="{438758B3-A838-6D30-57B6-C39E7D8CD3C8}"/>
              </a:ext>
            </a:extLst>
          </p:cNvPr>
          <p:cNvSpPr>
            <a:spLocks noGrp="1"/>
          </p:cNvSpPr>
          <p:nvPr>
            <p:ph type="title"/>
          </p:nvPr>
        </p:nvSpPr>
        <p:spPr>
          <a:xfrm>
            <a:off x="838200" y="1237691"/>
            <a:ext cx="10515600" cy="1117397"/>
          </a:xfrm>
          <a:prstGeom prst="rect">
            <a:avLst/>
          </a:prstGeom>
        </p:spPr>
        <p:txBody>
          <a:bodyPr vert="horz" lIns="91440" tIns="45720" rIns="91440" bIns="45720" rtlCol="0" anchor="ctr">
            <a:normAutofit/>
          </a:bodyPr>
          <a:lstStyle>
            <a:lvl1pPr>
              <a:defRPr>
                <a:solidFill>
                  <a:srgbClr val="507D3B"/>
                </a:solidFill>
              </a:defRPr>
            </a:lvl1pPr>
          </a:lstStyle>
          <a:p>
            <a:r>
              <a:rPr lang="en-US" dirty="0"/>
              <a:t>Click to edit Master title style</a:t>
            </a:r>
          </a:p>
        </p:txBody>
      </p:sp>
      <p:sp>
        <p:nvSpPr>
          <p:cNvPr id="12" name="Text Placeholder 2">
            <a:extLst>
              <a:ext uri="{FF2B5EF4-FFF2-40B4-BE49-F238E27FC236}">
                <a16:creationId xmlns:a16="http://schemas.microsoft.com/office/drawing/2014/main" id="{88447F4C-6855-FAF3-CEB6-9AFC90609D7F}"/>
              </a:ext>
            </a:extLst>
          </p:cNvPr>
          <p:cNvSpPr>
            <a:spLocks noGrp="1"/>
          </p:cNvSpPr>
          <p:nvPr>
            <p:ph idx="1"/>
          </p:nvPr>
        </p:nvSpPr>
        <p:spPr>
          <a:xfrm>
            <a:off x="838200" y="2534478"/>
            <a:ext cx="10515600" cy="3085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Blue text on a black background&#10;&#10;Description automatically generated">
            <a:extLst>
              <a:ext uri="{FF2B5EF4-FFF2-40B4-BE49-F238E27FC236}">
                <a16:creationId xmlns:a16="http://schemas.microsoft.com/office/drawing/2014/main" id="{D34CF7B4-D807-46A7-35A2-673EB439FD13}"/>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21457115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3583D781-6612-0260-5C18-E8123E9A4562}"/>
              </a:ext>
            </a:extLst>
          </p:cNvPr>
          <p:cNvSpPr/>
          <p:nvPr userDrawn="1"/>
        </p:nvSpPr>
        <p:spPr>
          <a:xfrm>
            <a:off x="0" y="-1"/>
            <a:ext cx="12192000" cy="1058305"/>
          </a:xfrm>
          <a:prstGeom prst="rect">
            <a:avLst/>
          </a:prstGeom>
          <a:solidFill>
            <a:srgbClr val="5183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12262FBF-C527-C046-88C4-BCC34228C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8CE7BD9C-A823-4862-7D11-0B40021D8A72}"/>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2965551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2534478"/>
            <a:ext cx="10515600" cy="3085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87C74D4C-CD5E-6A40-D61E-86F2259E2E3D}"/>
              </a:ext>
            </a:extLst>
          </p:cNvPr>
          <p:cNvSpPr/>
          <p:nvPr userDrawn="1"/>
        </p:nvSpPr>
        <p:spPr>
          <a:xfrm>
            <a:off x="0" y="-1"/>
            <a:ext cx="12192000" cy="1058305"/>
          </a:xfrm>
          <a:prstGeom prst="rect">
            <a:avLst/>
          </a:prstGeom>
          <a:solidFill>
            <a:srgbClr val="5183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E633B785-6014-3F7A-B176-2D993B7898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9321015-F094-5042-8511-9E0247AAB0A2}"/>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10116730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594041"/>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303781"/>
            <a:ext cx="10515600" cy="12607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361D12A-C49D-9FB4-39DA-4308E57E4B76}"/>
              </a:ext>
            </a:extLst>
          </p:cNvPr>
          <p:cNvSpPr/>
          <p:nvPr userDrawn="1"/>
        </p:nvSpPr>
        <p:spPr>
          <a:xfrm>
            <a:off x="0" y="-1"/>
            <a:ext cx="12192000" cy="1058305"/>
          </a:xfrm>
          <a:prstGeom prst="rect">
            <a:avLst/>
          </a:prstGeom>
          <a:solidFill>
            <a:srgbClr val="5183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34E4BA03-ED69-8320-257A-AEF542F476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DEC2D5C1-360C-DA56-C056-84C1BBC248B9}"/>
              </a:ext>
            </a:extLst>
          </p:cNvPr>
          <p:cNvPicPr>
            <a:picLocks noChangeAspect="1"/>
          </p:cNvPicPr>
          <p:nvPr userDrawn="1"/>
        </p:nvPicPr>
        <p:blipFill>
          <a:blip r:embed="rId3"/>
          <a:stretch>
            <a:fillRect/>
          </a:stretch>
        </p:blipFill>
        <p:spPr>
          <a:xfrm>
            <a:off x="232185" y="5819237"/>
            <a:ext cx="5855955" cy="841910"/>
          </a:xfrm>
          <a:prstGeom prst="rect">
            <a:avLst/>
          </a:prstGeom>
        </p:spPr>
      </p:pic>
    </p:spTree>
    <p:extLst>
      <p:ext uri="{BB962C8B-B14F-4D97-AF65-F5344CB8AC3E}">
        <p14:creationId xmlns:p14="http://schemas.microsoft.com/office/powerpoint/2010/main" val="119712972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2.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theme" Target="../theme/theme3.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theme" Target="../theme/theme4.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18" Type="http://schemas.openxmlformats.org/officeDocument/2006/relationships/slideLayout" Target="../slideLayouts/slideLayout153.xml"/><Relationship Id="rId26" Type="http://schemas.openxmlformats.org/officeDocument/2006/relationships/theme" Target="../theme/theme5.xml"/><Relationship Id="rId3" Type="http://schemas.openxmlformats.org/officeDocument/2006/relationships/slideLayout" Target="../slideLayouts/slideLayout138.xml"/><Relationship Id="rId21" Type="http://schemas.openxmlformats.org/officeDocument/2006/relationships/slideLayout" Target="../slideLayouts/slideLayout156.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5" Type="http://schemas.openxmlformats.org/officeDocument/2006/relationships/slideLayout" Target="../slideLayouts/slideLayout160.xm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20" Type="http://schemas.openxmlformats.org/officeDocument/2006/relationships/slideLayout" Target="../slideLayouts/slideLayout155.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24" Type="http://schemas.openxmlformats.org/officeDocument/2006/relationships/slideLayout" Target="../slideLayouts/slideLayout159.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23" Type="http://schemas.openxmlformats.org/officeDocument/2006/relationships/slideLayout" Target="../slideLayouts/slideLayout158.xml"/><Relationship Id="rId10" Type="http://schemas.openxmlformats.org/officeDocument/2006/relationships/slideLayout" Target="../slideLayouts/slideLayout145.xml"/><Relationship Id="rId19" Type="http://schemas.openxmlformats.org/officeDocument/2006/relationships/slideLayout" Target="../slideLayouts/slideLayout154.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 Id="rId22" Type="http://schemas.openxmlformats.org/officeDocument/2006/relationships/slideLayout" Target="../slideLayouts/slideLayout1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37691"/>
            <a:ext cx="10515600" cy="11173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534477"/>
            <a:ext cx="10515600" cy="36424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62B3B-2A05-AB45-879A-2C79F0A46EE7}" type="datetimeFigureOut">
              <a:rPr lang="en-US" smtClean="0"/>
              <a:t>4/19/24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4F5C5-F21B-3C4B-97C2-7FC5E83F4458}" type="slidenum">
              <a:rPr lang="en-US" smtClean="0"/>
              <a:t>‹#›</a:t>
            </a:fld>
            <a:endParaRPr lang="en-US"/>
          </a:p>
        </p:txBody>
      </p:sp>
      <p:sp>
        <p:nvSpPr>
          <p:cNvPr id="7" name="Rectangle 6">
            <a:extLst>
              <a:ext uri="{FF2B5EF4-FFF2-40B4-BE49-F238E27FC236}">
                <a16:creationId xmlns:a16="http://schemas.microsoft.com/office/drawing/2014/main" id="{454CD12B-F246-2BCF-F05C-4E414841117C}"/>
              </a:ext>
            </a:extLst>
          </p:cNvPr>
          <p:cNvSpPr/>
          <p:nvPr userDrawn="1"/>
        </p:nvSpPr>
        <p:spPr>
          <a:xfrm>
            <a:off x="0" y="1"/>
            <a:ext cx="12192000" cy="365126"/>
          </a:xfrm>
          <a:prstGeom prst="rect">
            <a:avLst/>
          </a:prstGeom>
          <a:solidFill>
            <a:srgbClr val="237C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87287"/>
              </a:solidFill>
            </a:endParaRPr>
          </a:p>
        </p:txBody>
      </p:sp>
    </p:spTree>
    <p:extLst>
      <p:ext uri="{BB962C8B-B14F-4D97-AF65-F5344CB8AC3E}">
        <p14:creationId xmlns:p14="http://schemas.microsoft.com/office/powerpoint/2010/main" val="3816624467"/>
      </p:ext>
    </p:extLst>
  </p:cSld>
  <p:clrMap bg1="lt1" tx1="dk1" bg2="lt2" tx2="dk2" accent1="accent1" accent2="accent2" accent3="accent3" accent4="accent4" accent5="accent5" accent6="accent6" hlink="hlink" folHlink="folHlink"/>
  <p:sldLayoutIdLst>
    <p:sldLayoutId id="2147483898" r:id="rId1"/>
    <p:sldLayoutId id="2147483673" r:id="rId2"/>
    <p:sldLayoutId id="2147483900" r:id="rId3"/>
    <p:sldLayoutId id="2147484052" r:id="rId4"/>
    <p:sldLayoutId id="2147484053" r:id="rId5"/>
    <p:sldLayoutId id="2147483940" r:id="rId6"/>
    <p:sldLayoutId id="2147483950" r:id="rId7"/>
    <p:sldLayoutId id="2147484054" r:id="rId8"/>
    <p:sldLayoutId id="2147484055" r:id="rId9"/>
    <p:sldLayoutId id="2147484056" r:id="rId10"/>
    <p:sldLayoutId id="2147484057" r:id="rId11"/>
    <p:sldLayoutId id="2147483912" r:id="rId12"/>
    <p:sldLayoutId id="2147484007" r:id="rId13"/>
    <p:sldLayoutId id="2147484008" r:id="rId14"/>
    <p:sldLayoutId id="2147484059" r:id="rId15"/>
    <p:sldLayoutId id="2147484051" r:id="rId16"/>
    <p:sldLayoutId id="2147484058" r:id="rId17"/>
    <p:sldLayoutId id="2147484061" r:id="rId18"/>
    <p:sldLayoutId id="2147483943" r:id="rId19"/>
    <p:sldLayoutId id="2147483953" r:id="rId20"/>
    <p:sldLayoutId id="2147484060" r:id="rId21"/>
    <p:sldLayoutId id="2147483897"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61" r:id="rId33"/>
    <p:sldLayoutId id="2147484025" r:id="rId34"/>
    <p:sldLayoutId id="2147484026" r:id="rId35"/>
    <p:sldLayoutId id="2147484027" r:id="rId36"/>
    <p:sldLayoutId id="2147484028" r:id="rId37"/>
    <p:sldLayoutId id="2147484029" r:id="rId38"/>
    <p:sldLayoutId id="2147484030" r:id="rId39"/>
    <p:sldLayoutId id="2147484031" r:id="rId40"/>
    <p:sldLayoutId id="2147484032" r:id="rId41"/>
    <p:sldLayoutId id="2147484033" r:id="rId42"/>
    <p:sldLayoutId id="2147484034" r:id="rId43"/>
    <p:sldLayoutId id="2147484035" r:id="rId44"/>
    <p:sldLayoutId id="2147484036" r:id="rId45"/>
    <p:sldLayoutId id="2147484037" r:id="rId46"/>
    <p:sldLayoutId id="2147484038" r:id="rId47"/>
    <p:sldLayoutId id="2147484039" r:id="rId48"/>
    <p:sldLayoutId id="2147484040" r:id="rId49"/>
    <p:sldLayoutId id="2147484041" r:id="rId50"/>
    <p:sldLayoutId id="2147484042" r:id="rId51"/>
    <p:sldLayoutId id="2147484043" r:id="rId52"/>
    <p:sldLayoutId id="2147484044" r:id="rId53"/>
    <p:sldLayoutId id="2147484045" r:id="rId54"/>
    <p:sldLayoutId id="2147484046" r:id="rId55"/>
    <p:sldLayoutId id="2147484047" r:id="rId56"/>
    <p:sldLayoutId id="2147484048" r:id="rId57"/>
    <p:sldLayoutId id="2147484049" r:id="rId58"/>
    <p:sldLayoutId id="2147484050" r:id="rId59"/>
    <p:sldLayoutId id="2147483914" r:id="rId60"/>
    <p:sldLayoutId id="2147483915" r:id="rId61"/>
    <p:sldLayoutId id="2147483916" r:id="rId62"/>
    <p:sldLayoutId id="2147483917" r:id="rId63"/>
    <p:sldLayoutId id="2147483918" r:id="rId64"/>
    <p:sldLayoutId id="2147483919" r:id="rId65"/>
    <p:sldLayoutId id="2147483920" r:id="rId66"/>
    <p:sldLayoutId id="2147483921" r:id="rId67"/>
    <p:sldLayoutId id="2147483922" r:id="rId68"/>
    <p:sldLayoutId id="2147483923" r:id="rId69"/>
    <p:sldLayoutId id="2147483924" r:id="rId70"/>
    <p:sldLayoutId id="2147483925" r:id="rId71"/>
    <p:sldLayoutId id="2147483926" r:id="rId72"/>
  </p:sldLayoutIdLst>
  <p:txStyles>
    <p:titleStyle>
      <a:lvl1pPr algn="l" defTabSz="914400" rtl="0" eaLnBrk="1" latinLnBrk="0" hangingPunct="1">
        <a:lnSpc>
          <a:spcPct val="90000"/>
        </a:lnSpc>
        <a:spcBef>
          <a:spcPct val="0"/>
        </a:spcBef>
        <a:buNone/>
        <a:defRPr sz="4400" b="0" i="0" kern="1200">
          <a:solidFill>
            <a:srgbClr val="237C9A"/>
          </a:solidFill>
          <a:latin typeface="Gill Sans MT" panose="020B050202010402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65000"/>
              <a:lumOff val="35000"/>
            </a:schemeClr>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65000"/>
              <a:lumOff val="35000"/>
            </a:schemeClr>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65000"/>
              <a:lumOff val="35000"/>
            </a:schemeClr>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300814-B9E4-0421-7E06-8320CE2A82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D769C0-BEEA-228F-6961-D5D3E7A96B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D399F-9342-8E64-3ED2-C24EA69FBD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ill Sans MT" panose="020B0502020104020203" pitchFamily="34" charset="77"/>
              </a:defRPr>
            </a:lvl1pPr>
          </a:lstStyle>
          <a:p>
            <a:fld id="{C5DBFADE-42AC-DA4A-BD9A-E3E8ADC4762E}" type="datetimeFigureOut">
              <a:rPr lang="en-US" smtClean="0"/>
              <a:pPr/>
              <a:t>4/19/24</a:t>
            </a:fld>
            <a:endParaRPr lang="en-US"/>
          </a:p>
        </p:txBody>
      </p:sp>
      <p:sp>
        <p:nvSpPr>
          <p:cNvPr id="5" name="Footer Placeholder 4">
            <a:extLst>
              <a:ext uri="{FF2B5EF4-FFF2-40B4-BE49-F238E27FC236}">
                <a16:creationId xmlns:a16="http://schemas.microsoft.com/office/drawing/2014/main" id="{61060E7D-5E21-1F6B-A4EA-DC0D83BBB0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ill Sans MT" panose="020B0502020104020203" pitchFamily="34" charset="77"/>
              </a:defRPr>
            </a:lvl1pPr>
          </a:lstStyle>
          <a:p>
            <a:endParaRPr lang="en-US"/>
          </a:p>
        </p:txBody>
      </p:sp>
      <p:sp>
        <p:nvSpPr>
          <p:cNvPr id="6" name="Slide Number Placeholder 5">
            <a:extLst>
              <a:ext uri="{FF2B5EF4-FFF2-40B4-BE49-F238E27FC236}">
                <a16:creationId xmlns:a16="http://schemas.microsoft.com/office/drawing/2014/main" id="{142DD923-921C-3205-E927-55EDB18DA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ill Sans MT" panose="020B0502020104020203" pitchFamily="34" charset="77"/>
              </a:defRPr>
            </a:lvl1pPr>
          </a:lstStyle>
          <a:p>
            <a:fld id="{5E7D3399-8E56-D24F-B09B-EC363329686C}" type="slidenum">
              <a:rPr lang="en-US" smtClean="0"/>
              <a:pPr/>
              <a:t>‹#›</a:t>
            </a:fld>
            <a:endParaRPr lang="en-US"/>
          </a:p>
        </p:txBody>
      </p:sp>
    </p:spTree>
    <p:extLst>
      <p:ext uri="{BB962C8B-B14F-4D97-AF65-F5344CB8AC3E}">
        <p14:creationId xmlns:p14="http://schemas.microsoft.com/office/powerpoint/2010/main" val="1479310615"/>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37691"/>
            <a:ext cx="10515600" cy="11173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534477"/>
            <a:ext cx="10515600" cy="36424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62B3B-2A05-AB45-879A-2C79F0A46EE7}" type="datetimeFigureOut">
              <a:rPr lang="en-US" smtClean="0"/>
              <a:t>4/19/24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4F5C5-F21B-3C4B-97C2-7FC5E83F4458}" type="slidenum">
              <a:rPr lang="en-US" smtClean="0"/>
              <a:t>‹#›</a:t>
            </a:fld>
            <a:endParaRPr lang="en-US"/>
          </a:p>
        </p:txBody>
      </p:sp>
      <p:sp>
        <p:nvSpPr>
          <p:cNvPr id="7" name="Rectangle 6">
            <a:extLst>
              <a:ext uri="{FF2B5EF4-FFF2-40B4-BE49-F238E27FC236}">
                <a16:creationId xmlns:a16="http://schemas.microsoft.com/office/drawing/2014/main" id="{ADA95F49-352E-1054-73B3-B781F2168EDD}"/>
              </a:ext>
            </a:extLst>
          </p:cNvPr>
          <p:cNvSpPr/>
          <p:nvPr userDrawn="1"/>
        </p:nvSpPr>
        <p:spPr>
          <a:xfrm>
            <a:off x="0" y="0"/>
            <a:ext cx="12192000" cy="365126"/>
          </a:xfrm>
          <a:prstGeom prst="rect">
            <a:avLst/>
          </a:prstGeom>
          <a:solidFill>
            <a:srgbClr val="5183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858265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969" r:id="rId13"/>
    <p:sldLayoutId id="2147483970" r:id="rId14"/>
    <p:sldLayoutId id="2147483971" r:id="rId15"/>
    <p:sldLayoutId id="2147483972" r:id="rId16"/>
    <p:sldLayoutId id="2147483973" r:id="rId17"/>
    <p:sldLayoutId id="2147483974" r:id="rId18"/>
    <p:sldLayoutId id="2147483975" r:id="rId19"/>
    <p:sldLayoutId id="2147483976" r:id="rId20"/>
    <p:sldLayoutId id="2147483977" r:id="rId21"/>
    <p:sldLayoutId id="2147483978" r:id="rId22"/>
    <p:sldLayoutId id="2147483979" r:id="rId23"/>
    <p:sldLayoutId id="2147483980" r:id="rId24"/>
    <p:sldLayoutId id="2147483981" r:id="rId25"/>
  </p:sldLayoutIdLst>
  <p:txStyles>
    <p:titleStyle>
      <a:lvl1pPr algn="l" defTabSz="914400" rtl="0" eaLnBrk="1" latinLnBrk="0" hangingPunct="1">
        <a:lnSpc>
          <a:spcPct val="90000"/>
        </a:lnSpc>
        <a:spcBef>
          <a:spcPct val="0"/>
        </a:spcBef>
        <a:buNone/>
        <a:defRPr sz="4400" kern="1200">
          <a:solidFill>
            <a:srgbClr val="51832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37691"/>
            <a:ext cx="10515600" cy="11173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534477"/>
            <a:ext cx="10515600" cy="36424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62B3B-2A05-AB45-879A-2C79F0A46EE7}" type="datetimeFigureOut">
              <a:rPr lang="en-US" smtClean="0"/>
              <a:t>4/19/24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4F5C5-F21B-3C4B-97C2-7FC5E83F4458}" type="slidenum">
              <a:rPr lang="en-US" smtClean="0"/>
              <a:t>‹#›</a:t>
            </a:fld>
            <a:endParaRPr lang="en-US"/>
          </a:p>
        </p:txBody>
      </p:sp>
      <p:sp>
        <p:nvSpPr>
          <p:cNvPr id="9" name="Rectangle 8">
            <a:extLst>
              <a:ext uri="{FF2B5EF4-FFF2-40B4-BE49-F238E27FC236}">
                <a16:creationId xmlns:a16="http://schemas.microsoft.com/office/drawing/2014/main" id="{0CFE4182-6266-C23C-B5DB-0863BE483AC1}"/>
              </a:ext>
            </a:extLst>
          </p:cNvPr>
          <p:cNvSpPr/>
          <p:nvPr userDrawn="1"/>
        </p:nvSpPr>
        <p:spPr>
          <a:xfrm>
            <a:off x="0" y="1"/>
            <a:ext cx="12192000" cy="365126"/>
          </a:xfrm>
          <a:prstGeom prst="rect">
            <a:avLst/>
          </a:prstGeom>
          <a:solidFill>
            <a:srgbClr val="403B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0875102"/>
      </p:ext>
    </p:extLst>
  </p:cSld>
  <p:clrMap bg1="lt1" tx1="dk1" bg2="lt2" tx2="dk2" accent1="accent1" accent2="accent2" accent3="accent3" accent4="accent4" accent5="accent5" accent6="accent6" hlink="hlink" folHlink="folHlink"/>
  <p:sldLayoutIdLst>
    <p:sldLayoutId id="2147483791" r:id="rId1"/>
    <p:sldLayoutId id="214748394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982" r:id="rId14"/>
    <p:sldLayoutId id="2147483983" r:id="rId15"/>
    <p:sldLayoutId id="2147483984" r:id="rId16"/>
    <p:sldLayoutId id="2147483985" r:id="rId17"/>
    <p:sldLayoutId id="2147483986" r:id="rId18"/>
    <p:sldLayoutId id="2147483987" r:id="rId19"/>
    <p:sldLayoutId id="2147483988" r:id="rId20"/>
    <p:sldLayoutId id="2147483989" r:id="rId21"/>
    <p:sldLayoutId id="2147484074" r:id="rId22"/>
    <p:sldLayoutId id="2147483990" r:id="rId23"/>
    <p:sldLayoutId id="2147483991" r:id="rId24"/>
    <p:sldLayoutId id="2147483992" r:id="rId25"/>
    <p:sldLayoutId id="2147483993" r:id="rId26"/>
    <p:sldLayoutId id="2147483994" r:id="rId27"/>
  </p:sldLayoutIdLst>
  <p:txStyles>
    <p:titleStyle>
      <a:lvl1pPr algn="l" defTabSz="914400" rtl="0" eaLnBrk="1" latinLnBrk="0" hangingPunct="1">
        <a:lnSpc>
          <a:spcPct val="90000"/>
        </a:lnSpc>
        <a:spcBef>
          <a:spcPct val="0"/>
        </a:spcBef>
        <a:buNone/>
        <a:defRPr sz="4400" b="0" i="0" kern="1200">
          <a:solidFill>
            <a:srgbClr val="403B33"/>
          </a:solidFill>
          <a:latin typeface="Gill Sans MT" panose="020B050202010402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37691"/>
            <a:ext cx="10515600" cy="11173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534477"/>
            <a:ext cx="10515600" cy="36424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62B3B-2A05-AB45-879A-2C79F0A46EE7}" type="datetimeFigureOut">
              <a:rPr lang="en-US" smtClean="0"/>
              <a:t>4/19/24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4F5C5-F21B-3C4B-97C2-7FC5E83F4458}" type="slidenum">
              <a:rPr lang="en-US" smtClean="0"/>
              <a:t>‹#›</a:t>
            </a:fld>
            <a:endParaRPr lang="en-US"/>
          </a:p>
        </p:txBody>
      </p:sp>
      <p:sp>
        <p:nvSpPr>
          <p:cNvPr id="9" name="Rectangle 8">
            <a:extLst>
              <a:ext uri="{FF2B5EF4-FFF2-40B4-BE49-F238E27FC236}">
                <a16:creationId xmlns:a16="http://schemas.microsoft.com/office/drawing/2014/main" id="{0CFE4182-6266-C23C-B5DB-0863BE483AC1}"/>
              </a:ext>
            </a:extLst>
          </p:cNvPr>
          <p:cNvSpPr/>
          <p:nvPr userDrawn="1"/>
        </p:nvSpPr>
        <p:spPr>
          <a:xfrm>
            <a:off x="0" y="-1"/>
            <a:ext cx="12192000" cy="365125"/>
          </a:xfrm>
          <a:prstGeom prst="rect">
            <a:avLst/>
          </a:prstGeom>
          <a:solidFill>
            <a:srgbClr val="C2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7281515"/>
      </p:ext>
    </p:extLst>
  </p:cSld>
  <p:clrMap bg1="lt1" tx1="dk1" bg2="lt2" tx2="dk2" accent1="accent1" accent2="accent2" accent3="accent3" accent4="accent4" accent5="accent5" accent6="accent6" hlink="hlink" folHlink="folHlink"/>
  <p:sldLayoutIdLst>
    <p:sldLayoutId id="2147483942"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995" r:id="rId14"/>
    <p:sldLayoutId id="2147483996" r:id="rId15"/>
    <p:sldLayoutId id="2147483997" r:id="rId16"/>
    <p:sldLayoutId id="2147483998" r:id="rId17"/>
    <p:sldLayoutId id="2147483999" r:id="rId18"/>
    <p:sldLayoutId id="2147484000" r:id="rId19"/>
    <p:sldLayoutId id="2147484001" r:id="rId20"/>
    <p:sldLayoutId id="2147484002" r:id="rId21"/>
    <p:sldLayoutId id="2147484003" r:id="rId22"/>
    <p:sldLayoutId id="2147484004" r:id="rId23"/>
    <p:sldLayoutId id="2147484005" r:id="rId24"/>
    <p:sldLayoutId id="2147484006" r:id="rId25"/>
  </p:sldLayoutIdLst>
  <p:txStyles>
    <p:titleStyle>
      <a:lvl1pPr algn="l" defTabSz="914400" rtl="0" eaLnBrk="1" latinLnBrk="0" hangingPunct="1">
        <a:lnSpc>
          <a:spcPct val="90000"/>
        </a:lnSpc>
        <a:spcBef>
          <a:spcPct val="0"/>
        </a:spcBef>
        <a:buNone/>
        <a:defRPr sz="4400" b="0" i="0" kern="1200">
          <a:solidFill>
            <a:srgbClr val="C25700"/>
          </a:solidFill>
          <a:latin typeface="Gill Sans MT" panose="020B050202010402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https://www.feedthefuture.gov/resource/feed-the-future-graphic-and-naming-standards-manual/"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0.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5.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feedthefuture.gov/branding-guidelines/" TargetMode="External"/><Relationship Id="rId2" Type="http://schemas.openxmlformats.org/officeDocument/2006/relationships/hyperlink" Target="https://www.usaid.gov/branding" TargetMode="External"/><Relationship Id="rId1" Type="http://schemas.openxmlformats.org/officeDocument/2006/relationships/slideLayout" Target="../slideLayouts/slideLayout1.xml"/><Relationship Id="rId4" Type="http://schemas.openxmlformats.org/officeDocument/2006/relationships/hyperlink" Target="https://horticulture.ucdavis.edu/branding-communication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9123FA-1C32-3CF5-5CB8-D79113A94485}"/>
              </a:ext>
            </a:extLst>
          </p:cNvPr>
          <p:cNvSpPr/>
          <p:nvPr/>
        </p:nvSpPr>
        <p:spPr>
          <a:xfrm>
            <a:off x="8769417" y="5457825"/>
            <a:ext cx="1802766" cy="442913"/>
          </a:xfrm>
          <a:prstGeom prst="rect">
            <a:avLst/>
          </a:prstGeom>
          <a:solidFill>
            <a:schemeClr val="accent1">
              <a:alpha val="2008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TextBox 4">
            <a:extLst>
              <a:ext uri="{FF2B5EF4-FFF2-40B4-BE49-F238E27FC236}">
                <a16:creationId xmlns:a16="http://schemas.microsoft.com/office/drawing/2014/main" id="{00063189-5B72-4892-9530-A0C20BEABFDB}"/>
              </a:ext>
            </a:extLst>
          </p:cNvPr>
          <p:cNvSpPr txBox="1"/>
          <p:nvPr/>
        </p:nvSpPr>
        <p:spPr>
          <a:xfrm>
            <a:off x="8882315" y="5500689"/>
            <a:ext cx="1576970" cy="369332"/>
          </a:xfrm>
          <a:prstGeom prst="rect">
            <a:avLst/>
          </a:prstGeom>
          <a:noFill/>
        </p:spPr>
        <p:txBody>
          <a:bodyPr wrap="square" rtlCol="0">
            <a:spAutoFit/>
          </a:bodyPr>
          <a:lstStyle/>
          <a:p>
            <a:r>
              <a:rPr lang="en-US" dirty="0">
                <a:solidFill>
                  <a:srgbClr val="002855"/>
                </a:solidFill>
              </a:rPr>
              <a:t>Your logo here</a:t>
            </a:r>
          </a:p>
        </p:txBody>
      </p:sp>
      <p:pic>
        <p:nvPicPr>
          <p:cNvPr id="6" name="Picture 5" descr="Blue text on a black background&#10;&#10;Description automatically generated">
            <a:extLst>
              <a:ext uri="{FF2B5EF4-FFF2-40B4-BE49-F238E27FC236}">
                <a16:creationId xmlns:a16="http://schemas.microsoft.com/office/drawing/2014/main" id="{4B3CC83F-EFF8-1A34-4404-F320B704DD24}"/>
              </a:ext>
            </a:extLst>
          </p:cNvPr>
          <p:cNvPicPr>
            <a:picLocks noChangeAspect="1"/>
          </p:cNvPicPr>
          <p:nvPr/>
        </p:nvPicPr>
        <p:blipFill>
          <a:blip r:embed="rId3"/>
          <a:stretch>
            <a:fillRect/>
          </a:stretch>
        </p:blipFill>
        <p:spPr>
          <a:xfrm>
            <a:off x="1053466" y="5120562"/>
            <a:ext cx="7772400" cy="1117437"/>
          </a:xfrm>
          <a:prstGeom prst="rect">
            <a:avLst/>
          </a:prstGeom>
        </p:spPr>
      </p:pic>
    </p:spTree>
    <p:extLst>
      <p:ext uri="{BB962C8B-B14F-4D97-AF65-F5344CB8AC3E}">
        <p14:creationId xmlns:p14="http://schemas.microsoft.com/office/powerpoint/2010/main" val="1432158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10;&#10;Description automatically generated">
            <a:extLst>
              <a:ext uri="{FF2B5EF4-FFF2-40B4-BE49-F238E27FC236}">
                <a16:creationId xmlns:a16="http://schemas.microsoft.com/office/drawing/2014/main" id="{652F1B6E-C8B6-6E05-F955-EB70234EC801}"/>
              </a:ext>
            </a:extLst>
          </p:cNvPr>
          <p:cNvPicPr>
            <a:picLocks noChangeAspect="1"/>
          </p:cNvPicPr>
          <p:nvPr/>
        </p:nvPicPr>
        <p:blipFill>
          <a:blip r:embed="rId2"/>
          <a:stretch>
            <a:fillRect/>
          </a:stretch>
        </p:blipFill>
        <p:spPr>
          <a:xfrm>
            <a:off x="5099149" y="1679514"/>
            <a:ext cx="6318435" cy="1989238"/>
          </a:xfrm>
          <a:prstGeom prst="rect">
            <a:avLst/>
          </a:prstGeom>
        </p:spPr>
      </p:pic>
      <p:sp>
        <p:nvSpPr>
          <p:cNvPr id="2" name="Title 1">
            <a:extLst>
              <a:ext uri="{FF2B5EF4-FFF2-40B4-BE49-F238E27FC236}">
                <a16:creationId xmlns:a16="http://schemas.microsoft.com/office/drawing/2014/main" id="{BA7256DE-B43E-8805-C66B-E42C5B461F6F}"/>
              </a:ext>
            </a:extLst>
          </p:cNvPr>
          <p:cNvSpPr txBox="1">
            <a:spLocks/>
          </p:cNvSpPr>
          <p:nvPr/>
        </p:nvSpPr>
        <p:spPr>
          <a:xfrm>
            <a:off x="649813" y="951163"/>
            <a:ext cx="10446326" cy="66949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rgbClr val="C25700"/>
                </a:solidFill>
                <a:latin typeface="+mj-lt"/>
                <a:ea typeface="+mj-ea"/>
                <a:cs typeface="+mj-cs"/>
              </a:defRPr>
            </a:lvl1pPr>
          </a:lstStyle>
          <a:p>
            <a:r>
              <a:rPr lang="en-US" dirty="0">
                <a:solidFill>
                  <a:srgbClr val="287287"/>
                </a:solidFill>
              </a:rPr>
              <a:t>Feed the Future – color palette</a:t>
            </a:r>
          </a:p>
        </p:txBody>
      </p:sp>
      <p:pic>
        <p:nvPicPr>
          <p:cNvPr id="5" name="Picture 4" descr="Text, letter&#10;&#10;Description automatically generated">
            <a:extLst>
              <a:ext uri="{FF2B5EF4-FFF2-40B4-BE49-F238E27FC236}">
                <a16:creationId xmlns:a16="http://schemas.microsoft.com/office/drawing/2014/main" id="{7AE3821F-53A4-2825-D18A-5D3F65FDBBC9}"/>
              </a:ext>
            </a:extLst>
          </p:cNvPr>
          <p:cNvPicPr>
            <a:picLocks noChangeAspect="1"/>
          </p:cNvPicPr>
          <p:nvPr/>
        </p:nvPicPr>
        <p:blipFill>
          <a:blip r:embed="rId3"/>
          <a:stretch>
            <a:fillRect/>
          </a:stretch>
        </p:blipFill>
        <p:spPr>
          <a:xfrm>
            <a:off x="460243" y="1679514"/>
            <a:ext cx="4460488" cy="4379388"/>
          </a:xfrm>
          <a:prstGeom prst="rect">
            <a:avLst/>
          </a:prstGeom>
        </p:spPr>
      </p:pic>
      <p:sp>
        <p:nvSpPr>
          <p:cNvPr id="6" name="TextBox 5">
            <a:extLst>
              <a:ext uri="{FF2B5EF4-FFF2-40B4-BE49-F238E27FC236}">
                <a16:creationId xmlns:a16="http://schemas.microsoft.com/office/drawing/2014/main" id="{C464B29E-B645-3D1F-C0FD-7EC500E9551B}"/>
              </a:ext>
            </a:extLst>
          </p:cNvPr>
          <p:cNvSpPr txBox="1"/>
          <p:nvPr/>
        </p:nvSpPr>
        <p:spPr>
          <a:xfrm>
            <a:off x="649813" y="6307326"/>
            <a:ext cx="10446326" cy="253916"/>
          </a:xfrm>
          <a:prstGeom prst="rect">
            <a:avLst/>
          </a:prstGeom>
          <a:noFill/>
        </p:spPr>
        <p:txBody>
          <a:bodyPr wrap="square">
            <a:spAutoFit/>
          </a:bodyPr>
          <a:lstStyle/>
          <a:p>
            <a:r>
              <a:rPr lang="en-US" sz="1050" dirty="0">
                <a:solidFill>
                  <a:schemeClr val="bg1">
                    <a:lumMod val="50000"/>
                  </a:schemeClr>
                </a:solidFill>
              </a:rPr>
              <a:t>Refer to pages 18-19 here: https://cg-281711fb-71ea-422c-b02c-ef79f539e9d2.s3.us-gov-west-1.amazonaws.com/uploads/2015/01/Feed-the-Future-Graphic-and-Naming-Standards-</a:t>
            </a:r>
            <a:r>
              <a:rPr lang="en-US" sz="1050" dirty="0" err="1">
                <a:solidFill>
                  <a:schemeClr val="bg1">
                    <a:lumMod val="50000"/>
                  </a:schemeClr>
                </a:solidFill>
              </a:rPr>
              <a:t>Manual.pdf</a:t>
            </a:r>
            <a:endParaRPr lang="en-US" sz="1050" dirty="0">
              <a:solidFill>
                <a:schemeClr val="bg1">
                  <a:lumMod val="50000"/>
                </a:schemeClr>
              </a:solidFill>
            </a:endParaRPr>
          </a:p>
        </p:txBody>
      </p:sp>
    </p:spTree>
    <p:extLst>
      <p:ext uri="{BB962C8B-B14F-4D97-AF65-F5344CB8AC3E}">
        <p14:creationId xmlns:p14="http://schemas.microsoft.com/office/powerpoint/2010/main" val="2401306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1B9298D-D75C-69E1-30DC-D793739656A3}"/>
              </a:ext>
            </a:extLst>
          </p:cNvPr>
          <p:cNvSpPr txBox="1"/>
          <p:nvPr/>
        </p:nvSpPr>
        <p:spPr>
          <a:xfrm>
            <a:off x="5347317" y="4663813"/>
            <a:ext cx="5213122" cy="230832"/>
          </a:xfrm>
          <a:prstGeom prst="rect">
            <a:avLst/>
          </a:prstGeom>
          <a:noFill/>
        </p:spPr>
        <p:txBody>
          <a:bodyPr wrap="square">
            <a:spAutoFit/>
          </a:bodyPr>
          <a:lstStyle/>
          <a:p>
            <a:r>
              <a:rPr lang="en-US" sz="900" dirty="0">
                <a:solidFill>
                  <a:schemeClr val="tx1">
                    <a:lumMod val="50000"/>
                    <a:lumOff val="50000"/>
                  </a:schemeClr>
                </a:solidFill>
              </a:rPr>
              <a:t>Refer to pages 20, 22-3 of Feed the Future Branding Guide at: </a:t>
            </a:r>
            <a:r>
              <a:rPr lang="en-US" sz="900" b="1" i="1" dirty="0">
                <a:solidFill>
                  <a:schemeClr val="tx1">
                    <a:lumMod val="50000"/>
                    <a:lumOff val="50000"/>
                  </a:schemeClr>
                </a:solidFill>
              </a:rPr>
              <a:t>www.feedthefuture.gov/branding</a:t>
            </a:r>
          </a:p>
        </p:txBody>
      </p:sp>
      <p:pic>
        <p:nvPicPr>
          <p:cNvPr id="15" name="Picture 14" descr="Text, letter&#10;&#10;Description automatically generated">
            <a:extLst>
              <a:ext uri="{FF2B5EF4-FFF2-40B4-BE49-F238E27FC236}">
                <a16:creationId xmlns:a16="http://schemas.microsoft.com/office/drawing/2014/main" id="{AAB9324C-759E-9A60-4A5E-25B33E146974}"/>
              </a:ext>
            </a:extLst>
          </p:cNvPr>
          <p:cNvPicPr>
            <a:picLocks noChangeAspect="1"/>
          </p:cNvPicPr>
          <p:nvPr/>
        </p:nvPicPr>
        <p:blipFill>
          <a:blip r:embed="rId2"/>
          <a:stretch>
            <a:fillRect/>
          </a:stretch>
        </p:blipFill>
        <p:spPr>
          <a:xfrm>
            <a:off x="615276" y="1790024"/>
            <a:ext cx="3807981" cy="3738745"/>
          </a:xfrm>
          <a:prstGeom prst="rect">
            <a:avLst/>
          </a:prstGeom>
        </p:spPr>
      </p:pic>
      <p:sp>
        <p:nvSpPr>
          <p:cNvPr id="16" name="Title 1">
            <a:extLst>
              <a:ext uri="{FF2B5EF4-FFF2-40B4-BE49-F238E27FC236}">
                <a16:creationId xmlns:a16="http://schemas.microsoft.com/office/drawing/2014/main" id="{6D6E1966-4966-A1A8-59E1-596683E2EE9B}"/>
              </a:ext>
            </a:extLst>
          </p:cNvPr>
          <p:cNvSpPr txBox="1">
            <a:spLocks/>
          </p:cNvSpPr>
          <p:nvPr/>
        </p:nvSpPr>
        <p:spPr>
          <a:xfrm>
            <a:off x="813746" y="1482650"/>
            <a:ext cx="6078431" cy="45131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rgbClr val="C25700"/>
                </a:solidFill>
                <a:latin typeface="+mj-lt"/>
                <a:ea typeface="+mj-ea"/>
                <a:cs typeface="+mj-cs"/>
              </a:defRPr>
            </a:lvl1pPr>
          </a:lstStyle>
          <a:p>
            <a:r>
              <a:rPr lang="en-US" sz="2400" dirty="0">
                <a:solidFill>
                  <a:srgbClr val="808180"/>
                </a:solidFill>
                <a:latin typeface="Gill Sans MT" panose="020B0502020104020203" pitchFamily="34" charset="77"/>
              </a:rPr>
              <a:t>Feed the Future</a:t>
            </a:r>
          </a:p>
        </p:txBody>
      </p:sp>
      <p:sp>
        <p:nvSpPr>
          <p:cNvPr id="17" name="Rectangle 16">
            <a:extLst>
              <a:ext uri="{FF2B5EF4-FFF2-40B4-BE49-F238E27FC236}">
                <a16:creationId xmlns:a16="http://schemas.microsoft.com/office/drawing/2014/main" id="{42FD9BD5-5FB7-0A18-E92C-71AD9C6D4E83}"/>
              </a:ext>
            </a:extLst>
          </p:cNvPr>
          <p:cNvSpPr/>
          <p:nvPr/>
        </p:nvSpPr>
        <p:spPr>
          <a:xfrm>
            <a:off x="5206998" y="2378796"/>
            <a:ext cx="5842002" cy="2100407"/>
          </a:xfrm>
          <a:prstGeom prst="rect">
            <a:avLst/>
          </a:prstGeom>
          <a:solidFill>
            <a:srgbClr val="E4E4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Chart&#10;&#10;Description automatically generated">
            <a:extLst>
              <a:ext uri="{FF2B5EF4-FFF2-40B4-BE49-F238E27FC236}">
                <a16:creationId xmlns:a16="http://schemas.microsoft.com/office/drawing/2014/main" id="{22744C96-EC0E-DB6F-EF9D-4D9322C8B14A}"/>
              </a:ext>
            </a:extLst>
          </p:cNvPr>
          <p:cNvPicPr>
            <a:picLocks noChangeAspect="1"/>
          </p:cNvPicPr>
          <p:nvPr/>
        </p:nvPicPr>
        <p:blipFill>
          <a:blip r:embed="rId3"/>
          <a:stretch>
            <a:fillRect/>
          </a:stretch>
        </p:blipFill>
        <p:spPr>
          <a:xfrm>
            <a:off x="5423516" y="2586228"/>
            <a:ext cx="5394139" cy="1698241"/>
          </a:xfrm>
          <a:prstGeom prst="rect">
            <a:avLst/>
          </a:prstGeom>
        </p:spPr>
      </p:pic>
    </p:spTree>
    <p:extLst>
      <p:ext uri="{BB962C8B-B14F-4D97-AF65-F5344CB8AC3E}">
        <p14:creationId xmlns:p14="http://schemas.microsoft.com/office/powerpoint/2010/main" val="3902402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 letter&#10;&#10;Description automatically generated">
            <a:extLst>
              <a:ext uri="{FF2B5EF4-FFF2-40B4-BE49-F238E27FC236}">
                <a16:creationId xmlns:a16="http://schemas.microsoft.com/office/drawing/2014/main" id="{452E0A01-E35F-0503-D3FB-C39FA508561F}"/>
              </a:ext>
            </a:extLst>
          </p:cNvPr>
          <p:cNvPicPr>
            <a:picLocks noChangeAspect="1"/>
          </p:cNvPicPr>
          <p:nvPr/>
        </p:nvPicPr>
        <p:blipFill>
          <a:blip r:embed="rId2"/>
          <a:stretch>
            <a:fillRect/>
          </a:stretch>
        </p:blipFill>
        <p:spPr>
          <a:xfrm>
            <a:off x="830972" y="1633594"/>
            <a:ext cx="6588028" cy="3437481"/>
          </a:xfrm>
          <a:prstGeom prst="rect">
            <a:avLst/>
          </a:prstGeom>
        </p:spPr>
      </p:pic>
      <p:pic>
        <p:nvPicPr>
          <p:cNvPr id="3" name="Picture 2" descr="Table&#10;&#10;Description automatically generated">
            <a:extLst>
              <a:ext uri="{FF2B5EF4-FFF2-40B4-BE49-F238E27FC236}">
                <a16:creationId xmlns:a16="http://schemas.microsoft.com/office/drawing/2014/main" id="{051642EF-6A12-C48F-41A3-46F5829DF70D}"/>
              </a:ext>
            </a:extLst>
          </p:cNvPr>
          <p:cNvPicPr>
            <a:picLocks noChangeAspect="1"/>
          </p:cNvPicPr>
          <p:nvPr/>
        </p:nvPicPr>
        <p:blipFill>
          <a:blip r:embed="rId3"/>
          <a:stretch>
            <a:fillRect/>
          </a:stretch>
        </p:blipFill>
        <p:spPr>
          <a:xfrm>
            <a:off x="8090147" y="1432384"/>
            <a:ext cx="3270881" cy="2286130"/>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D67D822B-5084-EB41-52F8-4801034541BA}"/>
              </a:ext>
            </a:extLst>
          </p:cNvPr>
          <p:cNvPicPr>
            <a:picLocks noChangeAspect="1"/>
          </p:cNvPicPr>
          <p:nvPr/>
        </p:nvPicPr>
        <p:blipFill>
          <a:blip r:embed="rId4"/>
          <a:stretch>
            <a:fillRect/>
          </a:stretch>
        </p:blipFill>
        <p:spPr>
          <a:xfrm>
            <a:off x="8090147" y="3718514"/>
            <a:ext cx="3336188" cy="1983998"/>
          </a:xfrm>
          <a:prstGeom prst="rect">
            <a:avLst/>
          </a:prstGeom>
        </p:spPr>
      </p:pic>
      <p:sp>
        <p:nvSpPr>
          <p:cNvPr id="9" name="Title 1">
            <a:extLst>
              <a:ext uri="{FF2B5EF4-FFF2-40B4-BE49-F238E27FC236}">
                <a16:creationId xmlns:a16="http://schemas.microsoft.com/office/drawing/2014/main" id="{D770E62E-56E4-B006-7D7B-48C306B5BFCE}"/>
              </a:ext>
            </a:extLst>
          </p:cNvPr>
          <p:cNvSpPr txBox="1">
            <a:spLocks/>
          </p:cNvSpPr>
          <p:nvPr/>
        </p:nvSpPr>
        <p:spPr>
          <a:xfrm>
            <a:off x="864544" y="1459962"/>
            <a:ext cx="5582821" cy="41451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rgbClr val="C25700"/>
                </a:solidFill>
                <a:latin typeface="+mj-lt"/>
                <a:ea typeface="+mj-ea"/>
                <a:cs typeface="+mj-cs"/>
              </a:defRPr>
            </a:lvl1pPr>
          </a:lstStyle>
          <a:p>
            <a:r>
              <a:rPr lang="en-US" sz="2200" dirty="0">
                <a:solidFill>
                  <a:srgbClr val="808180"/>
                </a:solidFill>
                <a:latin typeface="Gill Sans MT" panose="020B0502020104020203" pitchFamily="34" charset="77"/>
              </a:rPr>
              <a:t>Feed the Future</a:t>
            </a:r>
          </a:p>
        </p:txBody>
      </p:sp>
      <p:sp>
        <p:nvSpPr>
          <p:cNvPr id="12" name="TextBox 11">
            <a:extLst>
              <a:ext uri="{FF2B5EF4-FFF2-40B4-BE49-F238E27FC236}">
                <a16:creationId xmlns:a16="http://schemas.microsoft.com/office/drawing/2014/main" id="{B1B9298D-D75C-69E1-30DC-D793739656A3}"/>
              </a:ext>
            </a:extLst>
          </p:cNvPr>
          <p:cNvSpPr txBox="1"/>
          <p:nvPr/>
        </p:nvSpPr>
        <p:spPr>
          <a:xfrm>
            <a:off x="864544" y="5366729"/>
            <a:ext cx="4788064" cy="230832"/>
          </a:xfrm>
          <a:prstGeom prst="rect">
            <a:avLst/>
          </a:prstGeom>
          <a:noFill/>
        </p:spPr>
        <p:txBody>
          <a:bodyPr wrap="square">
            <a:spAutoFit/>
          </a:bodyPr>
          <a:lstStyle/>
          <a:p>
            <a:r>
              <a:rPr lang="en-US" sz="900" dirty="0">
                <a:solidFill>
                  <a:schemeClr val="tx1">
                    <a:lumMod val="50000"/>
                    <a:lumOff val="50000"/>
                  </a:schemeClr>
                </a:solidFill>
              </a:rPr>
              <a:t>Refer to pages 20, 22-3 of Feed the Future Branding Guide at: </a:t>
            </a:r>
            <a:r>
              <a:rPr lang="en-US" sz="900" b="1" i="1" dirty="0">
                <a:solidFill>
                  <a:schemeClr val="tx1">
                    <a:lumMod val="50000"/>
                    <a:lumOff val="50000"/>
                  </a:schemeClr>
                </a:solidFill>
              </a:rPr>
              <a:t>www.feedthefuture.gov/branding</a:t>
            </a:r>
          </a:p>
        </p:txBody>
      </p:sp>
    </p:spTree>
    <p:extLst>
      <p:ext uri="{BB962C8B-B14F-4D97-AF65-F5344CB8AC3E}">
        <p14:creationId xmlns:p14="http://schemas.microsoft.com/office/powerpoint/2010/main" val="2174858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7da23b23bd_1_122"/>
          <p:cNvSpPr txBox="1">
            <a:spLocks noGrp="1"/>
          </p:cNvSpPr>
          <p:nvPr>
            <p:ph type="title"/>
          </p:nvPr>
        </p:nvSpPr>
        <p:spPr>
          <a:xfrm>
            <a:off x="831000" y="912149"/>
            <a:ext cx="10363200" cy="536997"/>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2"/>
              </a:buClr>
              <a:buSzPts val="3200"/>
              <a:buFont typeface="Cabin"/>
              <a:buNone/>
            </a:pPr>
            <a:r>
              <a:rPr lang="en-US" dirty="0"/>
              <a:t>Always Include Disclaimer Language </a:t>
            </a:r>
            <a:endParaRPr sz="3200" u="none" strike="noStrike" cap="none" dirty="0">
              <a:solidFill>
                <a:schemeClr val="dk2"/>
              </a:solidFill>
            </a:endParaRPr>
          </a:p>
        </p:txBody>
      </p:sp>
      <p:sp>
        <p:nvSpPr>
          <p:cNvPr id="270" name="Google Shape;270;g27da23b23bd_1_122"/>
          <p:cNvSpPr txBox="1">
            <a:spLocks noGrp="1"/>
          </p:cNvSpPr>
          <p:nvPr>
            <p:ph type="sldNum" idx="12"/>
          </p:nvPr>
        </p:nvSpPr>
        <p:spPr>
          <a:xfrm>
            <a:off x="11416554" y="6388435"/>
            <a:ext cx="542400" cy="11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accent2"/>
              </a:buClr>
              <a:buSzPts val="1050"/>
              <a:buFont typeface="Gill Sans"/>
              <a:buNone/>
            </a:pPr>
            <a:fld id="{00000000-1234-1234-1234-123412341234}" type="slidenum">
              <a:rPr lang="en-US"/>
              <a:t>13</a:t>
            </a:fld>
            <a:endParaRPr/>
          </a:p>
        </p:txBody>
      </p:sp>
      <p:sp>
        <p:nvSpPr>
          <p:cNvPr id="272" name="Google Shape;272;g27da23b23bd_1_122"/>
          <p:cNvSpPr txBox="1"/>
          <p:nvPr/>
        </p:nvSpPr>
        <p:spPr>
          <a:xfrm>
            <a:off x="1348089" y="1702472"/>
            <a:ext cx="7781624" cy="149268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dirty="0">
                <a:solidFill>
                  <a:schemeClr val="dk1"/>
                </a:solidFill>
                <a:latin typeface="Gill Sans"/>
                <a:ea typeface="Gill Sans"/>
                <a:cs typeface="Gill Sans"/>
                <a:sym typeface="Gill Sans"/>
              </a:rPr>
              <a:t>Per USAID-regulations, all USAID-funded public communications must incorporate an appropriate disclaimer to make it clear that the communication is USAID-funded, but does not constitute USAID corporate communications. </a:t>
            </a:r>
          </a:p>
          <a:p>
            <a:pPr marL="0" lvl="0" indent="0" algn="l" rtl="0">
              <a:spcBef>
                <a:spcPts val="0"/>
              </a:spcBef>
              <a:spcAft>
                <a:spcPts val="0"/>
              </a:spcAft>
              <a:buNone/>
            </a:pPr>
            <a:endParaRPr lang="en-US" sz="1700" dirty="0">
              <a:solidFill>
                <a:schemeClr val="dk1"/>
              </a:solidFill>
              <a:latin typeface="Gill Sans"/>
              <a:cs typeface="Gill Sans"/>
              <a:sym typeface="Gill Sans"/>
            </a:endParaRPr>
          </a:p>
          <a:p>
            <a:pPr marL="0" lvl="0" indent="0" algn="l" rtl="0">
              <a:spcBef>
                <a:spcPts val="0"/>
              </a:spcBef>
              <a:spcAft>
                <a:spcPts val="0"/>
              </a:spcAft>
              <a:buNone/>
            </a:pPr>
            <a:r>
              <a:rPr lang="en-US" sz="1700" dirty="0">
                <a:solidFill>
                  <a:schemeClr val="dk1"/>
                </a:solidFill>
                <a:latin typeface="Gill Sans"/>
                <a:cs typeface="Gill Sans"/>
                <a:sym typeface="Gill Sans"/>
              </a:rPr>
              <a:t>Below is an example of disclaimer language to include in your materials:</a:t>
            </a:r>
            <a:endParaRPr dirty="0"/>
          </a:p>
        </p:txBody>
      </p:sp>
      <p:sp>
        <p:nvSpPr>
          <p:cNvPr id="274" name="Google Shape;274;g27da23b23bd_1_122"/>
          <p:cNvSpPr txBox="1"/>
          <p:nvPr/>
        </p:nvSpPr>
        <p:spPr>
          <a:xfrm>
            <a:off x="831000" y="6160725"/>
            <a:ext cx="105300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50" dirty="0">
                <a:solidFill>
                  <a:srgbClr val="7F7F7F"/>
                </a:solidFill>
                <a:latin typeface="Gill Sans"/>
                <a:ea typeface="Gill Sans"/>
                <a:cs typeface="Gill Sans"/>
                <a:sym typeface="Gill Sans"/>
              </a:rPr>
              <a:t>Citation: Page 42 of the Feed the Future Graphic and Naming Standards Manual, available at: </a:t>
            </a:r>
            <a:r>
              <a:rPr lang="en-US" sz="1050" i="1" u="sng" dirty="0">
                <a:solidFill>
                  <a:srgbClr val="0563C1"/>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feedthefuture.gov/resource/feed-the-future-graphic-and-naming-standards-manual/</a:t>
            </a:r>
            <a:r>
              <a:rPr lang="en-US" sz="1050" i="1" dirty="0">
                <a:solidFill>
                  <a:srgbClr val="7F7F7F"/>
                </a:solidFill>
                <a:latin typeface="Gill Sans"/>
                <a:ea typeface="Gill Sans"/>
                <a:cs typeface="Gill Sans"/>
                <a:sym typeface="Gill Sans"/>
              </a:rPr>
              <a:t> </a:t>
            </a:r>
            <a:endParaRPr sz="1050" i="1" dirty="0">
              <a:solidFill>
                <a:srgbClr val="7F7F7F"/>
              </a:solidFill>
              <a:latin typeface="Gill Sans"/>
              <a:ea typeface="Gill Sans"/>
              <a:cs typeface="Gill Sans"/>
              <a:sym typeface="Gill Sans"/>
            </a:endParaRPr>
          </a:p>
        </p:txBody>
      </p:sp>
      <p:sp>
        <p:nvSpPr>
          <p:cNvPr id="3" name="TextBox 2">
            <a:extLst>
              <a:ext uri="{FF2B5EF4-FFF2-40B4-BE49-F238E27FC236}">
                <a16:creationId xmlns:a16="http://schemas.microsoft.com/office/drawing/2014/main" id="{8CDD56A1-5111-25B3-EE23-4DCD29172ED2}"/>
              </a:ext>
            </a:extLst>
          </p:cNvPr>
          <p:cNvSpPr txBox="1"/>
          <p:nvPr/>
        </p:nvSpPr>
        <p:spPr>
          <a:xfrm>
            <a:off x="1615828" y="3495640"/>
            <a:ext cx="8560293" cy="2308324"/>
          </a:xfrm>
          <a:prstGeom prst="rect">
            <a:avLst/>
          </a:prstGeom>
          <a:noFill/>
        </p:spPr>
        <p:txBody>
          <a:bodyPr wrap="square">
            <a:spAutoFit/>
          </a:bodyPr>
          <a:lstStyle/>
          <a:p>
            <a:r>
              <a:rPr lang="en-US" sz="2400" b="0" i="1" dirty="0">
                <a:solidFill>
                  <a:schemeClr val="tx1">
                    <a:lumMod val="50000"/>
                    <a:lumOff val="50000"/>
                  </a:schemeClr>
                </a:solidFill>
                <a:latin typeface="Gill Sans MT" panose="020B0502020104020203" pitchFamily="34" charset="77"/>
                <a:cs typeface="Gill Sans Light" panose="020B0302020104020203" pitchFamily="34" charset="-79"/>
              </a:rPr>
              <a:t>This program is made possible by the generous support of the American people through the United States Agency for International Development (USAID). The contents are the responsibility of the Feed the Future Innovation Lab for Horticulture, </a:t>
            </a:r>
            <a:r>
              <a:rPr lang="en-US" sz="2400" b="0" i="1" dirty="0">
                <a:solidFill>
                  <a:srgbClr val="C00000"/>
                </a:solidFill>
                <a:latin typeface="Gill Sans MT" panose="020B0502020104020203" pitchFamily="34" charset="77"/>
                <a:cs typeface="Gill Sans Light" panose="020B0302020104020203" pitchFamily="34" charset="-79"/>
              </a:rPr>
              <a:t>West Africa Regional Hub</a:t>
            </a:r>
            <a:r>
              <a:rPr lang="en-US" sz="2400" i="1" dirty="0">
                <a:solidFill>
                  <a:srgbClr val="C00000"/>
                </a:solidFill>
                <a:latin typeface="Gill Sans MT" panose="020B0502020104020203" pitchFamily="34" charset="77"/>
                <a:cs typeface="Gill Sans Light" panose="020B0302020104020203" pitchFamily="34" charset="-79"/>
              </a:rPr>
              <a:t> based at the University of Ghana</a:t>
            </a:r>
            <a:r>
              <a:rPr lang="en-US" sz="2400" b="0" i="1" dirty="0">
                <a:solidFill>
                  <a:schemeClr val="tx1">
                    <a:lumMod val="50000"/>
                    <a:lumOff val="50000"/>
                  </a:schemeClr>
                </a:solidFill>
                <a:latin typeface="Gill Sans MT" panose="020B0502020104020203" pitchFamily="34" charset="77"/>
                <a:cs typeface="Gill Sans Light" panose="020B0302020104020203" pitchFamily="34" charset="-79"/>
              </a:rPr>
              <a:t>, and do not necessarily reflect the views of USAID or the U.S. Government.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D8F21-D1F5-4ADE-836B-41029D3C8650}"/>
              </a:ext>
            </a:extLst>
          </p:cNvPr>
          <p:cNvSpPr txBox="1">
            <a:spLocks/>
          </p:cNvSpPr>
          <p:nvPr/>
        </p:nvSpPr>
        <p:spPr>
          <a:xfrm>
            <a:off x="523653" y="4454714"/>
            <a:ext cx="7886700" cy="939196"/>
          </a:xfrm>
          <a:prstGeom prst="rect">
            <a:avLst/>
          </a:prstGeom>
        </p:spPr>
        <p:txBody>
          <a:bodyPr/>
          <a:lstStyle>
            <a:lvl1pPr algn="l" defTabSz="914400" rtl="0" eaLnBrk="1" latinLnBrk="0" hangingPunct="1">
              <a:lnSpc>
                <a:spcPct val="90000"/>
              </a:lnSpc>
              <a:spcBef>
                <a:spcPct val="0"/>
              </a:spcBef>
              <a:buNone/>
              <a:defRPr sz="4400" kern="1200">
                <a:solidFill>
                  <a:srgbClr val="4699B5"/>
                </a:solidFill>
                <a:latin typeface="+mj-lt"/>
                <a:ea typeface="+mj-ea"/>
                <a:cs typeface="+mj-cs"/>
              </a:defRPr>
            </a:lvl1pPr>
          </a:lstStyle>
          <a:p>
            <a:r>
              <a:rPr lang="en-US" sz="5500" dirty="0">
                <a:solidFill>
                  <a:schemeClr val="bg1"/>
                </a:solidFill>
                <a:latin typeface="Gill Sans Light" panose="020B0302020104020203" pitchFamily="34" charset="-79"/>
                <a:cs typeface="Gill Sans Light" panose="020B0302020104020203" pitchFamily="34" charset="-79"/>
              </a:rPr>
              <a:t>Primary Color </a:t>
            </a:r>
            <a:br>
              <a:rPr lang="en-US" sz="5500" dirty="0">
                <a:solidFill>
                  <a:schemeClr val="bg1"/>
                </a:solidFill>
                <a:latin typeface="Gill Sans Light" panose="020B0302020104020203" pitchFamily="34" charset="-79"/>
                <a:cs typeface="Gill Sans Light" panose="020B0302020104020203" pitchFamily="34" charset="-79"/>
              </a:rPr>
            </a:br>
            <a:r>
              <a:rPr lang="en-US" sz="5500" dirty="0">
                <a:solidFill>
                  <a:schemeClr val="bg1"/>
                </a:solidFill>
                <a:latin typeface="Gill Sans Light" panose="020B0302020104020203" pitchFamily="34" charset="-79"/>
                <a:cs typeface="Gill Sans Light" panose="020B0302020104020203" pitchFamily="34" charset="-79"/>
              </a:rPr>
              <a:t>HEX# 237C9A</a:t>
            </a:r>
          </a:p>
        </p:txBody>
      </p:sp>
    </p:spTree>
    <p:extLst>
      <p:ext uri="{BB962C8B-B14F-4D97-AF65-F5344CB8AC3E}">
        <p14:creationId xmlns:p14="http://schemas.microsoft.com/office/powerpoint/2010/main" val="3173116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3C33-4C97-4310-4E28-521FC2ECCE4E}"/>
              </a:ext>
            </a:extLst>
          </p:cNvPr>
          <p:cNvSpPr txBox="1">
            <a:spLocks/>
          </p:cNvSpPr>
          <p:nvPr/>
        </p:nvSpPr>
        <p:spPr>
          <a:xfrm>
            <a:off x="523653" y="4454714"/>
            <a:ext cx="7886700" cy="939196"/>
          </a:xfrm>
          <a:prstGeom prst="rect">
            <a:avLst/>
          </a:prstGeom>
        </p:spPr>
        <p:txBody>
          <a:bodyPr/>
          <a:lstStyle>
            <a:lvl1pPr algn="l" defTabSz="914400" rtl="0" eaLnBrk="1" latinLnBrk="0" hangingPunct="1">
              <a:lnSpc>
                <a:spcPct val="90000"/>
              </a:lnSpc>
              <a:spcBef>
                <a:spcPct val="0"/>
              </a:spcBef>
              <a:buNone/>
              <a:defRPr sz="4400" kern="1200">
                <a:solidFill>
                  <a:srgbClr val="4699B5"/>
                </a:solidFill>
                <a:latin typeface="+mj-lt"/>
                <a:ea typeface="+mj-ea"/>
                <a:cs typeface="+mj-cs"/>
              </a:defRPr>
            </a:lvl1pPr>
          </a:lstStyle>
          <a:p>
            <a:r>
              <a:rPr lang="en-US" sz="5500" dirty="0">
                <a:solidFill>
                  <a:schemeClr val="bg1"/>
                </a:solidFill>
                <a:latin typeface="Gill Sans Light" panose="020B0302020104020203" pitchFamily="34" charset="-79"/>
                <a:cs typeface="Gill Sans Light" panose="020B0302020104020203" pitchFamily="34" charset="-79"/>
              </a:rPr>
              <a:t>Secondary Color </a:t>
            </a:r>
            <a:br>
              <a:rPr lang="en-US" sz="5500" dirty="0">
                <a:solidFill>
                  <a:schemeClr val="bg1"/>
                </a:solidFill>
                <a:latin typeface="Gill Sans Light" panose="020B0302020104020203" pitchFamily="34" charset="-79"/>
                <a:cs typeface="Gill Sans Light" panose="020B0302020104020203" pitchFamily="34" charset="-79"/>
              </a:rPr>
            </a:br>
            <a:r>
              <a:rPr lang="en-US" sz="5500" dirty="0">
                <a:solidFill>
                  <a:schemeClr val="bg1"/>
                </a:solidFill>
                <a:latin typeface="Gill Sans Light" panose="020B0302020104020203" pitchFamily="34" charset="-79"/>
                <a:cs typeface="Gill Sans Light" panose="020B0302020104020203" pitchFamily="34" charset="-79"/>
              </a:rPr>
              <a:t>HEX# 518325</a:t>
            </a:r>
          </a:p>
        </p:txBody>
      </p:sp>
    </p:spTree>
    <p:extLst>
      <p:ext uri="{BB962C8B-B14F-4D97-AF65-F5344CB8AC3E}">
        <p14:creationId xmlns:p14="http://schemas.microsoft.com/office/powerpoint/2010/main" val="3288000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FB3B-525A-ECAE-B721-7890870F5E1D}"/>
              </a:ext>
            </a:extLst>
          </p:cNvPr>
          <p:cNvSpPr txBox="1">
            <a:spLocks/>
          </p:cNvSpPr>
          <p:nvPr/>
        </p:nvSpPr>
        <p:spPr>
          <a:xfrm>
            <a:off x="523653" y="4454714"/>
            <a:ext cx="7886700" cy="939196"/>
          </a:xfrm>
          <a:prstGeom prst="rect">
            <a:avLst/>
          </a:prstGeom>
        </p:spPr>
        <p:txBody>
          <a:bodyPr/>
          <a:lstStyle>
            <a:lvl1pPr algn="l" defTabSz="914400" rtl="0" eaLnBrk="1" latinLnBrk="0" hangingPunct="1">
              <a:lnSpc>
                <a:spcPct val="90000"/>
              </a:lnSpc>
              <a:spcBef>
                <a:spcPct val="0"/>
              </a:spcBef>
              <a:buNone/>
              <a:defRPr sz="4400" kern="1200">
                <a:solidFill>
                  <a:srgbClr val="4699B5"/>
                </a:solidFill>
                <a:latin typeface="+mj-lt"/>
                <a:ea typeface="+mj-ea"/>
                <a:cs typeface="+mj-cs"/>
              </a:defRPr>
            </a:lvl1pPr>
          </a:lstStyle>
          <a:p>
            <a:r>
              <a:rPr lang="en-US" sz="5500" dirty="0">
                <a:solidFill>
                  <a:schemeClr val="bg1"/>
                </a:solidFill>
                <a:latin typeface="Gill Sans Light" panose="020B0302020104020203" pitchFamily="34" charset="-79"/>
                <a:cs typeface="Gill Sans Light" panose="020B0302020104020203" pitchFamily="34" charset="-79"/>
              </a:rPr>
              <a:t>Secondary Color </a:t>
            </a:r>
            <a:br>
              <a:rPr lang="en-US" sz="5500" dirty="0">
                <a:solidFill>
                  <a:schemeClr val="bg1"/>
                </a:solidFill>
                <a:latin typeface="Gill Sans Light" panose="020B0302020104020203" pitchFamily="34" charset="-79"/>
                <a:cs typeface="Gill Sans Light" panose="020B0302020104020203" pitchFamily="34" charset="-79"/>
              </a:rPr>
            </a:br>
            <a:r>
              <a:rPr lang="en-US" sz="5500" dirty="0">
                <a:solidFill>
                  <a:schemeClr val="bg1"/>
                </a:solidFill>
                <a:latin typeface="Gill Sans Light" panose="020B0302020104020203" pitchFamily="34" charset="-79"/>
                <a:cs typeface="Gill Sans Light" panose="020B0302020104020203" pitchFamily="34" charset="-79"/>
              </a:rPr>
              <a:t>HEX# C25700</a:t>
            </a:r>
          </a:p>
        </p:txBody>
      </p:sp>
    </p:spTree>
    <p:extLst>
      <p:ext uri="{BB962C8B-B14F-4D97-AF65-F5344CB8AC3E}">
        <p14:creationId xmlns:p14="http://schemas.microsoft.com/office/powerpoint/2010/main" val="2810971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A71758-F74C-2987-63DA-1100CFED9316}"/>
              </a:ext>
            </a:extLst>
          </p:cNvPr>
          <p:cNvSpPr/>
          <p:nvPr/>
        </p:nvSpPr>
        <p:spPr>
          <a:xfrm>
            <a:off x="9819977" y="6236565"/>
            <a:ext cx="1965629" cy="369332"/>
          </a:xfrm>
          <a:prstGeom prst="rect">
            <a:avLst/>
          </a:prstGeom>
          <a:solidFill>
            <a:schemeClr val="bg1">
              <a:alpha val="5881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3" name="TextBox 2">
            <a:extLst>
              <a:ext uri="{FF2B5EF4-FFF2-40B4-BE49-F238E27FC236}">
                <a16:creationId xmlns:a16="http://schemas.microsoft.com/office/drawing/2014/main" id="{F8385B73-6945-B9CF-2871-8AC273BFD151}"/>
              </a:ext>
            </a:extLst>
          </p:cNvPr>
          <p:cNvSpPr txBox="1"/>
          <p:nvPr/>
        </p:nvSpPr>
        <p:spPr>
          <a:xfrm>
            <a:off x="10048577" y="6236565"/>
            <a:ext cx="1601563" cy="369332"/>
          </a:xfrm>
          <a:prstGeom prst="rect">
            <a:avLst/>
          </a:prstGeom>
          <a:noFill/>
        </p:spPr>
        <p:txBody>
          <a:bodyPr wrap="square" rtlCol="0">
            <a:spAutoFit/>
          </a:bodyPr>
          <a:lstStyle/>
          <a:p>
            <a:r>
              <a:rPr lang="en-US" dirty="0">
                <a:solidFill>
                  <a:srgbClr val="002855"/>
                </a:solidFill>
              </a:rPr>
              <a:t>Your logo here</a:t>
            </a:r>
          </a:p>
        </p:txBody>
      </p:sp>
    </p:spTree>
    <p:extLst>
      <p:ext uri="{BB962C8B-B14F-4D97-AF65-F5344CB8AC3E}">
        <p14:creationId xmlns:p14="http://schemas.microsoft.com/office/powerpoint/2010/main" val="1441666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A71758-F74C-2987-63DA-1100CFED9316}"/>
              </a:ext>
            </a:extLst>
          </p:cNvPr>
          <p:cNvSpPr/>
          <p:nvPr/>
        </p:nvSpPr>
        <p:spPr>
          <a:xfrm>
            <a:off x="7852791" y="6236565"/>
            <a:ext cx="1675036" cy="369332"/>
          </a:xfrm>
          <a:prstGeom prst="rect">
            <a:avLst/>
          </a:prstGeom>
          <a:solidFill>
            <a:schemeClr val="bg1">
              <a:alpha val="5881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3" name="TextBox 2">
            <a:extLst>
              <a:ext uri="{FF2B5EF4-FFF2-40B4-BE49-F238E27FC236}">
                <a16:creationId xmlns:a16="http://schemas.microsoft.com/office/drawing/2014/main" id="{F8385B73-6945-B9CF-2871-8AC273BFD151}"/>
              </a:ext>
            </a:extLst>
          </p:cNvPr>
          <p:cNvSpPr txBox="1"/>
          <p:nvPr/>
        </p:nvSpPr>
        <p:spPr>
          <a:xfrm>
            <a:off x="7935021" y="6236565"/>
            <a:ext cx="1592805" cy="369332"/>
          </a:xfrm>
          <a:prstGeom prst="rect">
            <a:avLst/>
          </a:prstGeom>
          <a:noFill/>
        </p:spPr>
        <p:txBody>
          <a:bodyPr wrap="square" rtlCol="0">
            <a:spAutoFit/>
          </a:bodyPr>
          <a:lstStyle/>
          <a:p>
            <a:r>
              <a:rPr lang="en-US" dirty="0">
                <a:solidFill>
                  <a:srgbClr val="002855"/>
                </a:solidFill>
              </a:rPr>
              <a:t>Your logo here</a:t>
            </a:r>
          </a:p>
        </p:txBody>
      </p:sp>
      <p:sp>
        <p:nvSpPr>
          <p:cNvPr id="4" name="Rectangle 3">
            <a:extLst>
              <a:ext uri="{FF2B5EF4-FFF2-40B4-BE49-F238E27FC236}">
                <a16:creationId xmlns:a16="http://schemas.microsoft.com/office/drawing/2014/main" id="{9C8A3559-E015-2D81-0B38-B7B7AF964C19}"/>
              </a:ext>
            </a:extLst>
          </p:cNvPr>
          <p:cNvSpPr/>
          <p:nvPr/>
        </p:nvSpPr>
        <p:spPr>
          <a:xfrm>
            <a:off x="10012771" y="6236565"/>
            <a:ext cx="1675036" cy="369332"/>
          </a:xfrm>
          <a:prstGeom prst="rect">
            <a:avLst/>
          </a:prstGeom>
          <a:solidFill>
            <a:schemeClr val="bg1">
              <a:alpha val="5881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5" name="TextBox 4">
            <a:extLst>
              <a:ext uri="{FF2B5EF4-FFF2-40B4-BE49-F238E27FC236}">
                <a16:creationId xmlns:a16="http://schemas.microsoft.com/office/drawing/2014/main" id="{5B77041D-694C-19A4-BF78-6D5313131A79}"/>
              </a:ext>
            </a:extLst>
          </p:cNvPr>
          <p:cNvSpPr txBox="1"/>
          <p:nvPr/>
        </p:nvSpPr>
        <p:spPr>
          <a:xfrm>
            <a:off x="10128481" y="6225276"/>
            <a:ext cx="1592805" cy="369332"/>
          </a:xfrm>
          <a:prstGeom prst="rect">
            <a:avLst/>
          </a:prstGeom>
          <a:noFill/>
        </p:spPr>
        <p:txBody>
          <a:bodyPr wrap="square" rtlCol="0">
            <a:spAutoFit/>
          </a:bodyPr>
          <a:lstStyle/>
          <a:p>
            <a:r>
              <a:rPr lang="en-US" dirty="0">
                <a:solidFill>
                  <a:srgbClr val="002855"/>
                </a:solidFill>
              </a:rPr>
              <a:t>Partner’s logo</a:t>
            </a:r>
          </a:p>
        </p:txBody>
      </p:sp>
    </p:spTree>
    <p:extLst>
      <p:ext uri="{BB962C8B-B14F-4D97-AF65-F5344CB8AC3E}">
        <p14:creationId xmlns:p14="http://schemas.microsoft.com/office/powerpoint/2010/main" val="1019979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06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9123FA-1C32-3CF5-5CB8-D79113A94485}"/>
              </a:ext>
            </a:extLst>
          </p:cNvPr>
          <p:cNvSpPr/>
          <p:nvPr/>
        </p:nvSpPr>
        <p:spPr>
          <a:xfrm>
            <a:off x="7406352" y="5890610"/>
            <a:ext cx="1782802" cy="416532"/>
          </a:xfrm>
          <a:prstGeom prst="rect">
            <a:avLst/>
          </a:prstGeom>
          <a:solidFill>
            <a:schemeClr val="accent1">
              <a:alpha val="2008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TextBox 4">
            <a:extLst>
              <a:ext uri="{FF2B5EF4-FFF2-40B4-BE49-F238E27FC236}">
                <a16:creationId xmlns:a16="http://schemas.microsoft.com/office/drawing/2014/main" id="{00063189-5B72-4892-9530-A0C20BEABFDB}"/>
              </a:ext>
            </a:extLst>
          </p:cNvPr>
          <p:cNvSpPr txBox="1"/>
          <p:nvPr/>
        </p:nvSpPr>
        <p:spPr>
          <a:xfrm>
            <a:off x="7519250" y="5917802"/>
            <a:ext cx="1669904" cy="369332"/>
          </a:xfrm>
          <a:prstGeom prst="rect">
            <a:avLst/>
          </a:prstGeom>
          <a:noFill/>
        </p:spPr>
        <p:txBody>
          <a:bodyPr wrap="square" rtlCol="0">
            <a:spAutoFit/>
          </a:bodyPr>
          <a:lstStyle/>
          <a:p>
            <a:r>
              <a:rPr lang="en-US" dirty="0">
                <a:solidFill>
                  <a:srgbClr val="002855"/>
                </a:solidFill>
              </a:rPr>
              <a:t>Your logo here</a:t>
            </a:r>
          </a:p>
        </p:txBody>
      </p:sp>
      <p:sp>
        <p:nvSpPr>
          <p:cNvPr id="7" name="Rectangle 6">
            <a:extLst>
              <a:ext uri="{FF2B5EF4-FFF2-40B4-BE49-F238E27FC236}">
                <a16:creationId xmlns:a16="http://schemas.microsoft.com/office/drawing/2014/main" id="{BD2D6E78-7FF5-F141-AC3D-FB3CF87FDA78}"/>
              </a:ext>
            </a:extLst>
          </p:cNvPr>
          <p:cNvSpPr/>
          <p:nvPr/>
        </p:nvSpPr>
        <p:spPr>
          <a:xfrm>
            <a:off x="9658485" y="5896109"/>
            <a:ext cx="1782802" cy="416532"/>
          </a:xfrm>
          <a:prstGeom prst="rect">
            <a:avLst/>
          </a:prstGeom>
          <a:solidFill>
            <a:schemeClr val="accent1">
              <a:alpha val="2008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 name="TextBox 7">
            <a:extLst>
              <a:ext uri="{FF2B5EF4-FFF2-40B4-BE49-F238E27FC236}">
                <a16:creationId xmlns:a16="http://schemas.microsoft.com/office/drawing/2014/main" id="{3464358B-5FF3-479D-8B05-EA75823BB8BD}"/>
              </a:ext>
            </a:extLst>
          </p:cNvPr>
          <p:cNvSpPr txBox="1"/>
          <p:nvPr/>
        </p:nvSpPr>
        <p:spPr>
          <a:xfrm>
            <a:off x="9771383" y="5912012"/>
            <a:ext cx="1472349" cy="369332"/>
          </a:xfrm>
          <a:prstGeom prst="rect">
            <a:avLst/>
          </a:prstGeom>
          <a:noFill/>
        </p:spPr>
        <p:txBody>
          <a:bodyPr wrap="square" rtlCol="0">
            <a:spAutoFit/>
          </a:bodyPr>
          <a:lstStyle/>
          <a:p>
            <a:r>
              <a:rPr lang="en-US" dirty="0">
                <a:solidFill>
                  <a:srgbClr val="002855"/>
                </a:solidFill>
              </a:rPr>
              <a:t>Partner’s logo</a:t>
            </a:r>
          </a:p>
        </p:txBody>
      </p:sp>
      <p:pic>
        <p:nvPicPr>
          <p:cNvPr id="3" name="Picture 2" descr="Blue text on a black background&#10;&#10;Description automatically generated">
            <a:extLst>
              <a:ext uri="{FF2B5EF4-FFF2-40B4-BE49-F238E27FC236}">
                <a16:creationId xmlns:a16="http://schemas.microsoft.com/office/drawing/2014/main" id="{64E18A8B-0A2D-2754-9BAF-3AE2FE3B11AA}"/>
              </a:ext>
            </a:extLst>
          </p:cNvPr>
          <p:cNvPicPr>
            <a:picLocks noChangeAspect="1"/>
          </p:cNvPicPr>
          <p:nvPr/>
        </p:nvPicPr>
        <p:blipFill>
          <a:blip r:embed="rId3"/>
          <a:stretch>
            <a:fillRect/>
          </a:stretch>
        </p:blipFill>
        <p:spPr>
          <a:xfrm>
            <a:off x="304797" y="5602361"/>
            <a:ext cx="6876490" cy="988634"/>
          </a:xfrm>
          <a:prstGeom prst="rect">
            <a:avLst/>
          </a:prstGeom>
        </p:spPr>
      </p:pic>
    </p:spTree>
    <p:extLst>
      <p:ext uri="{BB962C8B-B14F-4D97-AF65-F5344CB8AC3E}">
        <p14:creationId xmlns:p14="http://schemas.microsoft.com/office/powerpoint/2010/main" val="4084295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220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944389-98C1-3DE1-CAEE-930178DADAE6}"/>
              </a:ext>
            </a:extLst>
          </p:cNvPr>
          <p:cNvSpPr/>
          <p:nvPr/>
        </p:nvSpPr>
        <p:spPr>
          <a:xfrm>
            <a:off x="8715863" y="6150257"/>
            <a:ext cx="1782802" cy="416532"/>
          </a:xfrm>
          <a:prstGeom prst="rect">
            <a:avLst/>
          </a:prstGeom>
          <a:solidFill>
            <a:schemeClr val="accent1">
              <a:alpha val="2008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 name="TextBox 6">
            <a:extLst>
              <a:ext uri="{FF2B5EF4-FFF2-40B4-BE49-F238E27FC236}">
                <a16:creationId xmlns:a16="http://schemas.microsoft.com/office/drawing/2014/main" id="{F5B9D451-2D8E-7685-0679-864563C60E4F}"/>
              </a:ext>
            </a:extLst>
          </p:cNvPr>
          <p:cNvSpPr txBox="1"/>
          <p:nvPr/>
        </p:nvSpPr>
        <p:spPr>
          <a:xfrm>
            <a:off x="8828761" y="6177449"/>
            <a:ext cx="1669904" cy="369332"/>
          </a:xfrm>
          <a:prstGeom prst="rect">
            <a:avLst/>
          </a:prstGeom>
          <a:noFill/>
        </p:spPr>
        <p:txBody>
          <a:bodyPr wrap="square" rtlCol="0">
            <a:spAutoFit/>
          </a:bodyPr>
          <a:lstStyle/>
          <a:p>
            <a:r>
              <a:rPr lang="en-US" dirty="0">
                <a:solidFill>
                  <a:srgbClr val="002855"/>
                </a:solidFill>
              </a:rPr>
              <a:t>Your logo here</a:t>
            </a:r>
          </a:p>
        </p:txBody>
      </p:sp>
      <p:pic>
        <p:nvPicPr>
          <p:cNvPr id="3" name="Picture 2" descr="Blue text on a black background&#10;&#10;Description automatically generated">
            <a:extLst>
              <a:ext uri="{FF2B5EF4-FFF2-40B4-BE49-F238E27FC236}">
                <a16:creationId xmlns:a16="http://schemas.microsoft.com/office/drawing/2014/main" id="{C7A9F5B8-D19D-C79C-955B-30DD9E7C98B8}"/>
              </a:ext>
            </a:extLst>
          </p:cNvPr>
          <p:cNvPicPr>
            <a:picLocks noChangeAspect="1"/>
          </p:cNvPicPr>
          <p:nvPr/>
        </p:nvPicPr>
        <p:blipFill>
          <a:blip r:embed="rId3"/>
          <a:stretch>
            <a:fillRect/>
          </a:stretch>
        </p:blipFill>
        <p:spPr>
          <a:xfrm>
            <a:off x="1417703" y="5821344"/>
            <a:ext cx="7309453" cy="1050879"/>
          </a:xfrm>
          <a:prstGeom prst="rect">
            <a:avLst/>
          </a:prstGeom>
        </p:spPr>
      </p:pic>
    </p:spTree>
    <p:extLst>
      <p:ext uri="{BB962C8B-B14F-4D97-AF65-F5344CB8AC3E}">
        <p14:creationId xmlns:p14="http://schemas.microsoft.com/office/powerpoint/2010/main" val="3946762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944389-98C1-3DE1-CAEE-930178DADAE6}"/>
              </a:ext>
            </a:extLst>
          </p:cNvPr>
          <p:cNvSpPr/>
          <p:nvPr/>
        </p:nvSpPr>
        <p:spPr>
          <a:xfrm>
            <a:off x="7507953" y="6150257"/>
            <a:ext cx="1782802" cy="416532"/>
          </a:xfrm>
          <a:prstGeom prst="rect">
            <a:avLst/>
          </a:prstGeom>
          <a:solidFill>
            <a:schemeClr val="accent1">
              <a:alpha val="2008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 name="TextBox 6">
            <a:extLst>
              <a:ext uri="{FF2B5EF4-FFF2-40B4-BE49-F238E27FC236}">
                <a16:creationId xmlns:a16="http://schemas.microsoft.com/office/drawing/2014/main" id="{F5B9D451-2D8E-7685-0679-864563C60E4F}"/>
              </a:ext>
            </a:extLst>
          </p:cNvPr>
          <p:cNvSpPr txBox="1"/>
          <p:nvPr/>
        </p:nvSpPr>
        <p:spPr>
          <a:xfrm>
            <a:off x="7620851" y="6177449"/>
            <a:ext cx="1669904" cy="369332"/>
          </a:xfrm>
          <a:prstGeom prst="rect">
            <a:avLst/>
          </a:prstGeom>
          <a:noFill/>
        </p:spPr>
        <p:txBody>
          <a:bodyPr wrap="square" rtlCol="0">
            <a:spAutoFit/>
          </a:bodyPr>
          <a:lstStyle/>
          <a:p>
            <a:r>
              <a:rPr lang="en-US" dirty="0">
                <a:solidFill>
                  <a:srgbClr val="002855"/>
                </a:solidFill>
              </a:rPr>
              <a:t>Your logo here</a:t>
            </a:r>
          </a:p>
        </p:txBody>
      </p:sp>
      <p:sp>
        <p:nvSpPr>
          <p:cNvPr id="8" name="Rectangle 7">
            <a:extLst>
              <a:ext uri="{FF2B5EF4-FFF2-40B4-BE49-F238E27FC236}">
                <a16:creationId xmlns:a16="http://schemas.microsoft.com/office/drawing/2014/main" id="{85E38E4C-4CF1-B2C1-BA06-FA86C3E5AECA}"/>
              </a:ext>
            </a:extLst>
          </p:cNvPr>
          <p:cNvSpPr/>
          <p:nvPr/>
        </p:nvSpPr>
        <p:spPr>
          <a:xfrm>
            <a:off x="9760086" y="6155756"/>
            <a:ext cx="1782802" cy="416532"/>
          </a:xfrm>
          <a:prstGeom prst="rect">
            <a:avLst/>
          </a:prstGeom>
          <a:solidFill>
            <a:schemeClr val="accent1">
              <a:alpha val="2008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 name="TextBox 8">
            <a:extLst>
              <a:ext uri="{FF2B5EF4-FFF2-40B4-BE49-F238E27FC236}">
                <a16:creationId xmlns:a16="http://schemas.microsoft.com/office/drawing/2014/main" id="{253EE527-0CC0-C586-598D-03BBB602625D}"/>
              </a:ext>
            </a:extLst>
          </p:cNvPr>
          <p:cNvSpPr txBox="1"/>
          <p:nvPr/>
        </p:nvSpPr>
        <p:spPr>
          <a:xfrm>
            <a:off x="9872984" y="6171659"/>
            <a:ext cx="1472349" cy="369332"/>
          </a:xfrm>
          <a:prstGeom prst="rect">
            <a:avLst/>
          </a:prstGeom>
          <a:noFill/>
        </p:spPr>
        <p:txBody>
          <a:bodyPr wrap="square" rtlCol="0">
            <a:spAutoFit/>
          </a:bodyPr>
          <a:lstStyle/>
          <a:p>
            <a:r>
              <a:rPr lang="en-US" dirty="0">
                <a:solidFill>
                  <a:srgbClr val="002855"/>
                </a:solidFill>
              </a:rPr>
              <a:t>Partner’s logo</a:t>
            </a:r>
          </a:p>
        </p:txBody>
      </p:sp>
      <p:pic>
        <p:nvPicPr>
          <p:cNvPr id="2" name="Picture 1" descr="Blue text on a black background&#10;&#10;Description automatically generated">
            <a:extLst>
              <a:ext uri="{FF2B5EF4-FFF2-40B4-BE49-F238E27FC236}">
                <a16:creationId xmlns:a16="http://schemas.microsoft.com/office/drawing/2014/main" id="{58111B2F-538E-FB64-6417-7DBF2AF2E02D}"/>
              </a:ext>
            </a:extLst>
          </p:cNvPr>
          <p:cNvPicPr>
            <a:picLocks noChangeAspect="1"/>
          </p:cNvPicPr>
          <p:nvPr/>
        </p:nvPicPr>
        <p:blipFill>
          <a:blip r:embed="rId3"/>
          <a:stretch>
            <a:fillRect/>
          </a:stretch>
        </p:blipFill>
        <p:spPr>
          <a:xfrm>
            <a:off x="198500" y="5821344"/>
            <a:ext cx="7309453" cy="1050879"/>
          </a:xfrm>
          <a:prstGeom prst="rect">
            <a:avLst/>
          </a:prstGeom>
        </p:spPr>
      </p:pic>
    </p:spTree>
    <p:extLst>
      <p:ext uri="{BB962C8B-B14F-4D97-AF65-F5344CB8AC3E}">
        <p14:creationId xmlns:p14="http://schemas.microsoft.com/office/powerpoint/2010/main" val="519993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a black square&#10;&#10;Description automatically generated with medium confidence">
            <a:extLst>
              <a:ext uri="{FF2B5EF4-FFF2-40B4-BE49-F238E27FC236}">
                <a16:creationId xmlns:a16="http://schemas.microsoft.com/office/drawing/2014/main" id="{BDFB7B35-153B-DD5E-F9A3-A43C129C3CD0}"/>
              </a:ext>
            </a:extLst>
          </p:cNvPr>
          <p:cNvPicPr>
            <a:picLocks noChangeAspect="1"/>
          </p:cNvPicPr>
          <p:nvPr/>
        </p:nvPicPr>
        <p:blipFill>
          <a:blip r:embed="rId3"/>
          <a:stretch>
            <a:fillRect/>
          </a:stretch>
        </p:blipFill>
        <p:spPr>
          <a:xfrm>
            <a:off x="2613982" y="5141530"/>
            <a:ext cx="7256999" cy="1217228"/>
          </a:xfrm>
          <a:prstGeom prst="rect">
            <a:avLst/>
          </a:prstGeom>
        </p:spPr>
      </p:pic>
      <p:pic>
        <p:nvPicPr>
          <p:cNvPr id="7" name="Picture 6" descr="A black and white logo&#10;&#10;Description automatically generated">
            <a:extLst>
              <a:ext uri="{FF2B5EF4-FFF2-40B4-BE49-F238E27FC236}">
                <a16:creationId xmlns:a16="http://schemas.microsoft.com/office/drawing/2014/main" id="{5FF8F02A-56F0-F017-0A5F-7F4345F5D535}"/>
              </a:ext>
            </a:extLst>
          </p:cNvPr>
          <p:cNvPicPr>
            <a:picLocks noChangeAspect="1"/>
          </p:cNvPicPr>
          <p:nvPr/>
        </p:nvPicPr>
        <p:blipFill>
          <a:blip r:embed="rId4"/>
          <a:stretch>
            <a:fillRect/>
          </a:stretch>
        </p:blipFill>
        <p:spPr>
          <a:xfrm>
            <a:off x="2716040" y="865350"/>
            <a:ext cx="6759919" cy="3146205"/>
          </a:xfrm>
          <a:prstGeom prst="rect">
            <a:avLst/>
          </a:prstGeom>
        </p:spPr>
      </p:pic>
    </p:spTree>
    <p:extLst>
      <p:ext uri="{BB962C8B-B14F-4D97-AF65-F5344CB8AC3E}">
        <p14:creationId xmlns:p14="http://schemas.microsoft.com/office/powerpoint/2010/main" val="128332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145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314FF6-59E8-BEFC-5AC0-01AE57B74D04}"/>
              </a:ext>
            </a:extLst>
          </p:cNvPr>
          <p:cNvSpPr/>
          <p:nvPr/>
        </p:nvSpPr>
        <p:spPr>
          <a:xfrm>
            <a:off x="10124085" y="6157737"/>
            <a:ext cx="1571204" cy="369332"/>
          </a:xfrm>
          <a:prstGeom prst="rect">
            <a:avLst/>
          </a:prstGeom>
          <a:solidFill>
            <a:schemeClr val="accent1">
              <a:alpha val="2008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 name="TextBox 2">
            <a:extLst>
              <a:ext uri="{FF2B5EF4-FFF2-40B4-BE49-F238E27FC236}">
                <a16:creationId xmlns:a16="http://schemas.microsoft.com/office/drawing/2014/main" id="{88E7C92E-3649-EB90-C770-197B636881AC}"/>
              </a:ext>
            </a:extLst>
          </p:cNvPr>
          <p:cNvSpPr txBox="1"/>
          <p:nvPr/>
        </p:nvSpPr>
        <p:spPr>
          <a:xfrm>
            <a:off x="10146663" y="6157737"/>
            <a:ext cx="1571204" cy="369332"/>
          </a:xfrm>
          <a:prstGeom prst="rect">
            <a:avLst/>
          </a:prstGeom>
          <a:noFill/>
        </p:spPr>
        <p:txBody>
          <a:bodyPr wrap="square" rtlCol="0">
            <a:spAutoFit/>
          </a:bodyPr>
          <a:lstStyle/>
          <a:p>
            <a:r>
              <a:rPr lang="en-US" dirty="0">
                <a:solidFill>
                  <a:srgbClr val="002855"/>
                </a:solidFill>
              </a:rPr>
              <a:t>Your logo here</a:t>
            </a:r>
          </a:p>
        </p:txBody>
      </p:sp>
    </p:spTree>
    <p:extLst>
      <p:ext uri="{BB962C8B-B14F-4D97-AF65-F5344CB8AC3E}">
        <p14:creationId xmlns:p14="http://schemas.microsoft.com/office/powerpoint/2010/main" val="3632825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314FF6-59E8-BEFC-5AC0-01AE57B74D04}"/>
              </a:ext>
            </a:extLst>
          </p:cNvPr>
          <p:cNvSpPr/>
          <p:nvPr/>
        </p:nvSpPr>
        <p:spPr>
          <a:xfrm>
            <a:off x="8013065" y="6157737"/>
            <a:ext cx="1571204" cy="369332"/>
          </a:xfrm>
          <a:prstGeom prst="rect">
            <a:avLst/>
          </a:prstGeom>
          <a:solidFill>
            <a:schemeClr val="accent1">
              <a:alpha val="2008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 name="TextBox 2">
            <a:extLst>
              <a:ext uri="{FF2B5EF4-FFF2-40B4-BE49-F238E27FC236}">
                <a16:creationId xmlns:a16="http://schemas.microsoft.com/office/drawing/2014/main" id="{88E7C92E-3649-EB90-C770-197B636881AC}"/>
              </a:ext>
            </a:extLst>
          </p:cNvPr>
          <p:cNvSpPr txBox="1"/>
          <p:nvPr/>
        </p:nvSpPr>
        <p:spPr>
          <a:xfrm>
            <a:off x="8024354" y="6157737"/>
            <a:ext cx="1571204" cy="369332"/>
          </a:xfrm>
          <a:prstGeom prst="rect">
            <a:avLst/>
          </a:prstGeom>
          <a:noFill/>
        </p:spPr>
        <p:txBody>
          <a:bodyPr wrap="square" rtlCol="0">
            <a:spAutoFit/>
          </a:bodyPr>
          <a:lstStyle/>
          <a:p>
            <a:r>
              <a:rPr lang="en-US" dirty="0">
                <a:solidFill>
                  <a:srgbClr val="002855"/>
                </a:solidFill>
              </a:rPr>
              <a:t>Your logo here</a:t>
            </a:r>
          </a:p>
        </p:txBody>
      </p:sp>
      <p:sp>
        <p:nvSpPr>
          <p:cNvPr id="9" name="Rectangle 8">
            <a:extLst>
              <a:ext uri="{FF2B5EF4-FFF2-40B4-BE49-F238E27FC236}">
                <a16:creationId xmlns:a16="http://schemas.microsoft.com/office/drawing/2014/main" id="{762A5120-BA55-81ED-7F2F-12764B50DC6A}"/>
              </a:ext>
            </a:extLst>
          </p:cNvPr>
          <p:cNvSpPr/>
          <p:nvPr/>
        </p:nvSpPr>
        <p:spPr>
          <a:xfrm>
            <a:off x="10005551" y="6157737"/>
            <a:ext cx="1571204" cy="369332"/>
          </a:xfrm>
          <a:prstGeom prst="rect">
            <a:avLst/>
          </a:prstGeom>
          <a:solidFill>
            <a:schemeClr val="accent1">
              <a:alpha val="2008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087C44D3-48E0-21A0-0731-1A20C0DB4461}"/>
              </a:ext>
            </a:extLst>
          </p:cNvPr>
          <p:cNvSpPr txBox="1"/>
          <p:nvPr/>
        </p:nvSpPr>
        <p:spPr>
          <a:xfrm>
            <a:off x="10073285" y="6157737"/>
            <a:ext cx="1571204" cy="369332"/>
          </a:xfrm>
          <a:prstGeom prst="rect">
            <a:avLst/>
          </a:prstGeom>
          <a:noFill/>
        </p:spPr>
        <p:txBody>
          <a:bodyPr wrap="square" rtlCol="0">
            <a:spAutoFit/>
          </a:bodyPr>
          <a:lstStyle/>
          <a:p>
            <a:r>
              <a:rPr lang="en-US" dirty="0">
                <a:solidFill>
                  <a:srgbClr val="002855"/>
                </a:solidFill>
              </a:rPr>
              <a:t>Partner’s logo</a:t>
            </a:r>
          </a:p>
        </p:txBody>
      </p:sp>
    </p:spTree>
    <p:extLst>
      <p:ext uri="{BB962C8B-B14F-4D97-AF65-F5344CB8AC3E}">
        <p14:creationId xmlns:p14="http://schemas.microsoft.com/office/powerpoint/2010/main" val="2613026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206DF-16EE-CBC9-7236-F6952A1F12AA}"/>
              </a:ext>
            </a:extLst>
          </p:cNvPr>
          <p:cNvSpPr txBox="1">
            <a:spLocks/>
          </p:cNvSpPr>
          <p:nvPr/>
        </p:nvSpPr>
        <p:spPr>
          <a:xfrm>
            <a:off x="523653" y="4454714"/>
            <a:ext cx="7886700" cy="939196"/>
          </a:xfrm>
          <a:prstGeom prst="rect">
            <a:avLst/>
          </a:prstGeom>
        </p:spPr>
        <p:txBody>
          <a:bodyPr/>
          <a:lstStyle>
            <a:lvl1pPr algn="l" defTabSz="914400" rtl="0" eaLnBrk="1" latinLnBrk="0" hangingPunct="1">
              <a:lnSpc>
                <a:spcPct val="90000"/>
              </a:lnSpc>
              <a:spcBef>
                <a:spcPct val="0"/>
              </a:spcBef>
              <a:buNone/>
              <a:defRPr sz="4400" kern="1200">
                <a:solidFill>
                  <a:srgbClr val="4699B5"/>
                </a:solidFill>
                <a:latin typeface="+mj-lt"/>
                <a:ea typeface="+mj-ea"/>
                <a:cs typeface="+mj-cs"/>
              </a:defRPr>
            </a:lvl1pPr>
          </a:lstStyle>
          <a:p>
            <a:r>
              <a:rPr lang="en-US" sz="5500" dirty="0">
                <a:solidFill>
                  <a:schemeClr val="bg1"/>
                </a:solidFill>
                <a:latin typeface="Gill Sans Light" panose="020B0302020104020203" pitchFamily="34" charset="-79"/>
                <a:cs typeface="Gill Sans Light" panose="020B0302020104020203" pitchFamily="34" charset="-79"/>
              </a:rPr>
              <a:t>General Branding </a:t>
            </a:r>
            <a:br>
              <a:rPr lang="en-US" sz="5500" dirty="0">
                <a:solidFill>
                  <a:schemeClr val="bg1"/>
                </a:solidFill>
                <a:latin typeface="Gill Sans Light" panose="020B0302020104020203" pitchFamily="34" charset="-79"/>
                <a:cs typeface="Gill Sans Light" panose="020B0302020104020203" pitchFamily="34" charset="-79"/>
              </a:rPr>
            </a:br>
            <a:r>
              <a:rPr lang="en-US" sz="5500" dirty="0">
                <a:solidFill>
                  <a:schemeClr val="bg1"/>
                </a:solidFill>
                <a:latin typeface="Gill Sans Light" panose="020B0302020104020203" pitchFamily="34" charset="-79"/>
                <a:cs typeface="Gill Sans Light" panose="020B0302020104020203" pitchFamily="34" charset="-79"/>
              </a:rPr>
              <a:t>reference</a:t>
            </a:r>
          </a:p>
        </p:txBody>
      </p:sp>
    </p:spTree>
    <p:extLst>
      <p:ext uri="{BB962C8B-B14F-4D97-AF65-F5344CB8AC3E}">
        <p14:creationId xmlns:p14="http://schemas.microsoft.com/office/powerpoint/2010/main" val="3861399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F9FC54-9B9A-FD08-45C2-40534580B3CF}"/>
              </a:ext>
            </a:extLst>
          </p:cNvPr>
          <p:cNvSpPr txBox="1">
            <a:spLocks/>
          </p:cNvSpPr>
          <p:nvPr/>
        </p:nvSpPr>
        <p:spPr>
          <a:xfrm>
            <a:off x="752031" y="1078954"/>
            <a:ext cx="10687937" cy="648355"/>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rgbClr val="C25700"/>
                </a:solidFill>
                <a:latin typeface="+mj-lt"/>
                <a:ea typeface="+mj-ea"/>
                <a:cs typeface="+mj-cs"/>
              </a:defRPr>
            </a:lvl1pPr>
          </a:lstStyle>
          <a:p>
            <a:r>
              <a:rPr lang="en-US" sz="4300" dirty="0">
                <a:solidFill>
                  <a:srgbClr val="287287"/>
                </a:solidFill>
              </a:rPr>
              <a:t>Feed the Future Innovation Lab for Horticulture</a:t>
            </a:r>
            <a:endParaRPr lang="en-US" dirty="0">
              <a:solidFill>
                <a:srgbClr val="287287"/>
              </a:solidFill>
            </a:endParaRPr>
          </a:p>
        </p:txBody>
      </p:sp>
      <p:sp>
        <p:nvSpPr>
          <p:cNvPr id="5" name="Content Placeholder 2">
            <a:extLst>
              <a:ext uri="{FF2B5EF4-FFF2-40B4-BE49-F238E27FC236}">
                <a16:creationId xmlns:a16="http://schemas.microsoft.com/office/drawing/2014/main" id="{C1FF5000-F3F7-CD64-BC38-D452DF968BC7}"/>
              </a:ext>
            </a:extLst>
          </p:cNvPr>
          <p:cNvSpPr txBox="1">
            <a:spLocks/>
          </p:cNvSpPr>
          <p:nvPr/>
        </p:nvSpPr>
        <p:spPr>
          <a:xfrm>
            <a:off x="1642992" y="3307634"/>
            <a:ext cx="9389489" cy="2054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2"/>
              </a:rPr>
              <a:t>USAID Branding</a:t>
            </a:r>
            <a:endParaRPr lang="en-US" dirty="0">
              <a:hlinkClick r:id="rId3"/>
            </a:endParaRPr>
          </a:p>
          <a:p>
            <a:r>
              <a:rPr lang="en-US" dirty="0">
                <a:hlinkClick r:id="rId3"/>
              </a:rPr>
              <a:t>Feed the Future Branding Guidelines</a:t>
            </a:r>
            <a:endParaRPr lang="en-US" dirty="0"/>
          </a:p>
          <a:p>
            <a:r>
              <a:rPr lang="en-US" dirty="0">
                <a:hlinkClick r:id="rId4"/>
              </a:rPr>
              <a:t>Horticulture Innovation Lab Branding &amp; Communications</a:t>
            </a:r>
            <a:endParaRPr lang="en-US" sz="2200" dirty="0"/>
          </a:p>
        </p:txBody>
      </p:sp>
      <p:sp>
        <p:nvSpPr>
          <p:cNvPr id="2" name="Title 1">
            <a:extLst>
              <a:ext uri="{FF2B5EF4-FFF2-40B4-BE49-F238E27FC236}">
                <a16:creationId xmlns:a16="http://schemas.microsoft.com/office/drawing/2014/main" id="{FAC0ABE1-213B-5D70-53CA-8F2989174656}"/>
              </a:ext>
            </a:extLst>
          </p:cNvPr>
          <p:cNvSpPr txBox="1">
            <a:spLocks/>
          </p:cNvSpPr>
          <p:nvPr/>
        </p:nvSpPr>
        <p:spPr>
          <a:xfrm>
            <a:off x="752031" y="1674596"/>
            <a:ext cx="4203054" cy="315309"/>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rgbClr val="C25700"/>
                </a:solidFill>
                <a:latin typeface="+mj-lt"/>
                <a:ea typeface="+mj-ea"/>
                <a:cs typeface="+mj-cs"/>
              </a:defRPr>
            </a:lvl1pPr>
          </a:lstStyle>
          <a:p>
            <a:r>
              <a:rPr lang="en-US" sz="1800" dirty="0">
                <a:solidFill>
                  <a:srgbClr val="287287"/>
                </a:solidFill>
              </a:rPr>
              <a:t>(also known as Horticulture Innovation Lab)	</a:t>
            </a:r>
          </a:p>
        </p:txBody>
      </p:sp>
      <p:sp>
        <p:nvSpPr>
          <p:cNvPr id="3" name="Title 1">
            <a:extLst>
              <a:ext uri="{FF2B5EF4-FFF2-40B4-BE49-F238E27FC236}">
                <a16:creationId xmlns:a16="http://schemas.microsoft.com/office/drawing/2014/main" id="{A35D89CD-FC66-97D3-75BE-926FDAEF5B02}"/>
              </a:ext>
            </a:extLst>
          </p:cNvPr>
          <p:cNvSpPr txBox="1">
            <a:spLocks/>
          </p:cNvSpPr>
          <p:nvPr/>
        </p:nvSpPr>
        <p:spPr>
          <a:xfrm>
            <a:off x="1401255" y="2659279"/>
            <a:ext cx="8759899" cy="64835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rgbClr val="C25700"/>
                </a:solidFill>
                <a:latin typeface="+mj-lt"/>
                <a:ea typeface="+mj-ea"/>
                <a:cs typeface="+mj-cs"/>
              </a:defRPr>
            </a:lvl1pPr>
          </a:lstStyle>
          <a:p>
            <a:r>
              <a:rPr lang="en-US" sz="3200" dirty="0">
                <a:solidFill>
                  <a:schemeClr val="tx1">
                    <a:lumMod val="50000"/>
                    <a:lumOff val="50000"/>
                  </a:schemeClr>
                </a:solidFill>
              </a:rPr>
              <a:t>Branding &amp; Communications guides	</a:t>
            </a:r>
          </a:p>
        </p:txBody>
      </p:sp>
    </p:spTree>
    <p:extLst>
      <p:ext uri="{BB962C8B-B14F-4D97-AF65-F5344CB8AC3E}">
        <p14:creationId xmlns:p14="http://schemas.microsoft.com/office/powerpoint/2010/main" val="1896685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1D767FB1-6AF0-E250-D93F-401D609B6F1D}"/>
              </a:ext>
            </a:extLst>
          </p:cNvPr>
          <p:cNvPicPr>
            <a:picLocks noChangeAspect="1"/>
          </p:cNvPicPr>
          <p:nvPr/>
        </p:nvPicPr>
        <p:blipFill>
          <a:blip r:embed="rId2"/>
          <a:stretch>
            <a:fillRect/>
          </a:stretch>
        </p:blipFill>
        <p:spPr>
          <a:xfrm>
            <a:off x="872837" y="1493731"/>
            <a:ext cx="6788902" cy="4684046"/>
          </a:xfrm>
          <a:prstGeom prst="rect">
            <a:avLst/>
          </a:prstGeom>
        </p:spPr>
      </p:pic>
      <p:sp>
        <p:nvSpPr>
          <p:cNvPr id="12" name="Title 1">
            <a:extLst>
              <a:ext uri="{FF2B5EF4-FFF2-40B4-BE49-F238E27FC236}">
                <a16:creationId xmlns:a16="http://schemas.microsoft.com/office/drawing/2014/main" id="{370D55AE-BA32-451A-1A8D-512E9CB7E1F3}"/>
              </a:ext>
            </a:extLst>
          </p:cNvPr>
          <p:cNvSpPr txBox="1">
            <a:spLocks/>
          </p:cNvSpPr>
          <p:nvPr/>
        </p:nvSpPr>
        <p:spPr>
          <a:xfrm>
            <a:off x="872837" y="739290"/>
            <a:ext cx="10446326" cy="66949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rgbClr val="C25700"/>
                </a:solidFill>
                <a:latin typeface="+mj-lt"/>
                <a:ea typeface="+mj-ea"/>
                <a:cs typeface="+mj-cs"/>
              </a:defRPr>
            </a:lvl1pPr>
          </a:lstStyle>
          <a:p>
            <a:r>
              <a:rPr lang="en-US" dirty="0">
                <a:solidFill>
                  <a:srgbClr val="287287"/>
                </a:solidFill>
              </a:rPr>
              <a:t>Feed the Future – logo use</a:t>
            </a:r>
          </a:p>
        </p:txBody>
      </p:sp>
      <p:pic>
        <p:nvPicPr>
          <p:cNvPr id="14" name="Picture 13" descr="Graphical user interface, text, application, email&#10;&#10;Description automatically generated">
            <a:extLst>
              <a:ext uri="{FF2B5EF4-FFF2-40B4-BE49-F238E27FC236}">
                <a16:creationId xmlns:a16="http://schemas.microsoft.com/office/drawing/2014/main" id="{35FE9B7C-C020-D5F2-A2E7-EE33ABC2AE18}"/>
              </a:ext>
            </a:extLst>
          </p:cNvPr>
          <p:cNvPicPr>
            <a:picLocks noChangeAspect="1"/>
          </p:cNvPicPr>
          <p:nvPr/>
        </p:nvPicPr>
        <p:blipFill>
          <a:blip r:embed="rId3"/>
          <a:stretch>
            <a:fillRect/>
          </a:stretch>
        </p:blipFill>
        <p:spPr>
          <a:xfrm>
            <a:off x="8035596" y="1426825"/>
            <a:ext cx="3630281" cy="4400609"/>
          </a:xfrm>
          <a:prstGeom prst="rect">
            <a:avLst/>
          </a:prstGeom>
        </p:spPr>
      </p:pic>
      <p:sp>
        <p:nvSpPr>
          <p:cNvPr id="16" name="TextBox 15">
            <a:extLst>
              <a:ext uri="{FF2B5EF4-FFF2-40B4-BE49-F238E27FC236}">
                <a16:creationId xmlns:a16="http://schemas.microsoft.com/office/drawing/2014/main" id="{75E92F9F-2700-08C1-7B03-262861D9446D}"/>
              </a:ext>
            </a:extLst>
          </p:cNvPr>
          <p:cNvSpPr txBox="1"/>
          <p:nvPr/>
        </p:nvSpPr>
        <p:spPr>
          <a:xfrm>
            <a:off x="872837" y="6519197"/>
            <a:ext cx="10446326" cy="253916"/>
          </a:xfrm>
          <a:prstGeom prst="rect">
            <a:avLst/>
          </a:prstGeom>
          <a:noFill/>
        </p:spPr>
        <p:txBody>
          <a:bodyPr wrap="square">
            <a:spAutoFit/>
          </a:bodyPr>
          <a:lstStyle/>
          <a:p>
            <a:r>
              <a:rPr lang="en-US" sz="1050" dirty="0">
                <a:solidFill>
                  <a:schemeClr val="bg1">
                    <a:lumMod val="50000"/>
                  </a:schemeClr>
                </a:solidFill>
              </a:rPr>
              <a:t>Refer to pages 15, 17 here: https://cg-281711fb-71ea-422c-b02c-ef79f539e9d2.s3.us-gov-west-1.amazonaws.com/uploads/2015/01/Feed-the-Future-Graphic-and-Naming-Standards-</a:t>
            </a:r>
            <a:r>
              <a:rPr lang="en-US" sz="1050" dirty="0" err="1">
                <a:solidFill>
                  <a:schemeClr val="bg1">
                    <a:lumMod val="50000"/>
                  </a:schemeClr>
                </a:solidFill>
              </a:rPr>
              <a:t>Manual.pdf</a:t>
            </a:r>
            <a:endParaRPr lang="en-US" sz="1050" dirty="0">
              <a:solidFill>
                <a:schemeClr val="bg1">
                  <a:lumMod val="50000"/>
                </a:schemeClr>
              </a:solidFill>
            </a:endParaRPr>
          </a:p>
        </p:txBody>
      </p:sp>
    </p:spTree>
    <p:extLst>
      <p:ext uri="{BB962C8B-B14F-4D97-AF65-F5344CB8AC3E}">
        <p14:creationId xmlns:p14="http://schemas.microsoft.com/office/powerpoint/2010/main" val="29470716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2295</TotalTime>
  <Words>707</Words>
  <Application>Microsoft Macintosh PowerPoint</Application>
  <PresentationFormat>Widescreen</PresentationFormat>
  <Paragraphs>69</Paragraphs>
  <Slides>22</Slides>
  <Notes>17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22</vt:i4>
      </vt:variant>
    </vt:vector>
  </HeadingPairs>
  <TitlesOfParts>
    <vt:vector size="34" baseType="lpstr">
      <vt:lpstr>Arial</vt:lpstr>
      <vt:lpstr>Cabin</vt:lpstr>
      <vt:lpstr>Calibri</vt:lpstr>
      <vt:lpstr>Gill Sans</vt:lpstr>
      <vt:lpstr>Gill Sans Light</vt:lpstr>
      <vt:lpstr>Gill Sans MT</vt:lpstr>
      <vt:lpstr>Gill Sans SemiBold</vt:lpstr>
      <vt:lpstr>Office Theme</vt:lpstr>
      <vt:lpstr>1_Custom Design</vt:lpstr>
      <vt:lpstr>5_Office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Always Include Disclaimer Language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Hayashi</dc:creator>
  <cp:lastModifiedBy>Heather N Hayashi</cp:lastModifiedBy>
  <cp:revision>874</cp:revision>
  <dcterms:created xsi:type="dcterms:W3CDTF">2023-02-28T19:56:31Z</dcterms:created>
  <dcterms:modified xsi:type="dcterms:W3CDTF">2024-04-19T17:28:43Z</dcterms:modified>
</cp:coreProperties>
</file>